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75" r:id="rId4"/>
    <p:sldId id="268" r:id="rId5"/>
    <p:sldId id="271" r:id="rId6"/>
    <p:sldId id="269" r:id="rId7"/>
    <p:sldId id="273" r:id="rId8"/>
    <p:sldId id="263" r:id="rId9"/>
    <p:sldId id="260" r:id="rId10"/>
    <p:sldId id="262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1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2022-2023учебный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учебный год</c:v>
                </c:pt>
              </c:strCache>
            </c:strRef>
          </c:tx>
          <c:dLbls>
            <c:dLbl>
              <c:idx val="0"/>
              <c:layout>
                <c:manualLayout>
                  <c:x val="-6.8868999585033466E-2"/>
                  <c:y val="-0.134771270942864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0401841712872034"/>
                  <c:y val="-3.1949386733747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5145658462891032E-2"/>
                  <c:y val="-3.2566702311751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0450093112999437E-2"/>
                  <c:y val="-2.8657243582645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0277973135828514E-2"/>
                  <c:y val="-1.02906589492578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Дети, проживающие в многодетных семьях</c:v>
                </c:pt>
                <c:pt idx="1">
                  <c:v>Дети, проживающие в малообеспеченных семьях</c:v>
                </c:pt>
                <c:pt idx="2">
                  <c:v>Дети, проживающие в неполных семьях</c:v>
                </c:pt>
                <c:pt idx="3">
                  <c:v>Дети находящиеся под опекой и попечительством</c:v>
                </c:pt>
                <c:pt idx="4">
                  <c:v>Дети инвалиды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19.8</c:v>
                </c:pt>
                <c:pt idx="1">
                  <c:v>18</c:v>
                </c:pt>
                <c:pt idx="2">
                  <c:v>13</c:v>
                </c:pt>
                <c:pt idx="3">
                  <c:v>0.1</c:v>
                </c:pt>
                <c:pt idx="4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Качество знаний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0.61519999999999997</c:v>
                </c:pt>
                <c:pt idx="1">
                  <c:v>0.45300000000000001</c:v>
                </c:pt>
                <c:pt idx="2">
                  <c:v>0.49459999999999998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Обученность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6412971658119856E-3"/>
                  <c:y val="0.14430214824615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6412971658119431E-3"/>
                  <c:y val="0.171024768291738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0083930068376241E-3"/>
                  <c:y val="7.3349389341393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0.0%</c:formatCode>
                <c:ptCount val="3"/>
                <c:pt idx="0">
                  <c:v>0.99</c:v>
                </c:pt>
                <c:pt idx="1">
                  <c:v>0.995</c:v>
                </c:pt>
                <c:pt idx="2">
                  <c:v>0.997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4994304"/>
        <c:axId val="182304064"/>
      </c:barChart>
      <c:catAx>
        <c:axId val="264994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82304064"/>
        <c:crosses val="autoZero"/>
        <c:auto val="1"/>
        <c:lblAlgn val="ctr"/>
        <c:lblOffset val="100"/>
        <c:noMultiLvlLbl val="0"/>
      </c:catAx>
      <c:valAx>
        <c:axId val="182304064"/>
        <c:scaling>
          <c:orientation val="minMax"/>
          <c:max val="1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64994304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.71719837994575786"/>
          <c:y val="0.41198614267746425"/>
          <c:w val="0.28280164098546368"/>
          <c:h val="0.1808097711365404"/>
        </c:manualLayout>
      </c:layout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выпускников, чел.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0</c:formatCode>
                <c:ptCount val="3"/>
                <c:pt idx="0">
                  <c:v>27</c:v>
                </c:pt>
                <c:pt idx="1">
                  <c:v>28</c:v>
                </c:pt>
                <c:pt idx="2">
                  <c:v>30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Продолжают образование, чел.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0</c:formatCode>
                <c:ptCount val="3"/>
                <c:pt idx="0">
                  <c:v>27</c:v>
                </c:pt>
                <c:pt idx="1">
                  <c:v>28</c:v>
                </c:pt>
                <c:pt idx="2">
                  <c:v>30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Из них бюджет, чел.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Лист1!$D$2:$D$4</c:f>
              <c:numCache>
                <c:formatCode>0</c:formatCode>
                <c:ptCount val="3"/>
                <c:pt idx="0">
                  <c:v>15</c:v>
                </c:pt>
                <c:pt idx="1">
                  <c:v>16</c:v>
                </c:pt>
                <c:pt idx="2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4138240"/>
        <c:axId val="181738240"/>
      </c:barChart>
      <c:catAx>
        <c:axId val="264138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81738240"/>
        <c:crosses val="autoZero"/>
        <c:auto val="1"/>
        <c:lblAlgn val="ctr"/>
        <c:lblOffset val="100"/>
        <c:noMultiLvlLbl val="0"/>
      </c:catAx>
      <c:valAx>
        <c:axId val="181738240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64138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779916487266612"/>
          <c:y val="0.30847318263335266"/>
          <c:w val="0.29825137274309582"/>
          <c:h val="0.43895962464118976"/>
        </c:manualLayout>
      </c:layout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0.jpeg"/><Relationship Id="rId7" Type="http://schemas.openxmlformats.org/officeDocument/2006/relationships/image" Target="../media/image16.jpeg"/><Relationship Id="rId2" Type="http://schemas.openxmlformats.org/officeDocument/2006/relationships/image" Target="../media/image21.jpeg"/><Relationship Id="rId1" Type="http://schemas.openxmlformats.org/officeDocument/2006/relationships/image" Target="../media/image22.png"/><Relationship Id="rId6" Type="http://schemas.openxmlformats.org/officeDocument/2006/relationships/image" Target="../media/image19.jpeg"/><Relationship Id="rId11" Type="http://schemas.openxmlformats.org/officeDocument/2006/relationships/image" Target="../media/image13.jpeg"/><Relationship Id="rId5" Type="http://schemas.openxmlformats.org/officeDocument/2006/relationships/image" Target="../media/image18.jpeg"/><Relationship Id="rId10" Type="http://schemas.openxmlformats.org/officeDocument/2006/relationships/image" Target="../media/image15.png"/><Relationship Id="rId4" Type="http://schemas.openxmlformats.org/officeDocument/2006/relationships/image" Target="../media/image17.jpeg"/><Relationship Id="rId9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435A42-97DF-43A4-B0CF-AF65C1438EED}" type="doc">
      <dgm:prSet loTypeId="urn:microsoft.com/office/officeart/2005/8/layout/chevron1" loCatId="process" qsTypeId="urn:microsoft.com/office/officeart/2005/8/quickstyle/simple3" qsCatId="simple" csTypeId="urn:microsoft.com/office/officeart/2005/8/colors/colorful1#1" csCatId="colorful" phldr="1"/>
      <dgm:spPr/>
    </dgm:pt>
    <dgm:pt modelId="{557779D4-2DDA-4F91-801C-9A43634BA309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Коллектив стабилен</a:t>
          </a:r>
        </a:p>
      </dgm:t>
    </dgm:pt>
    <dgm:pt modelId="{EA7AAB6C-1965-43C6-BAAA-6FE9C91496B3}" type="parTrans" cxnId="{9484888B-A4F4-479B-819F-8240C8E95F88}">
      <dgm:prSet/>
      <dgm:spPr/>
      <dgm:t>
        <a:bodyPr/>
        <a:lstStyle/>
        <a:p>
          <a:endParaRPr lang="ru-RU"/>
        </a:p>
      </dgm:t>
    </dgm:pt>
    <dgm:pt modelId="{DA792232-07CA-46D8-8422-BF7991C12FFA}" type="sibTrans" cxnId="{9484888B-A4F4-479B-819F-8240C8E95F88}">
      <dgm:prSet/>
      <dgm:spPr/>
      <dgm:t>
        <a:bodyPr/>
        <a:lstStyle/>
        <a:p>
          <a:endParaRPr lang="ru-RU"/>
        </a:p>
      </dgm:t>
    </dgm:pt>
    <dgm:pt modelId="{730FE949-1EEF-4681-AAC4-91F4936ABCE3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работоспособен</a:t>
          </a:r>
        </a:p>
      </dgm:t>
    </dgm:pt>
    <dgm:pt modelId="{BC32A052-277F-4C53-A3C6-98EC1AFE1E01}" type="parTrans" cxnId="{8D8A1799-C0B0-41FE-B825-640F309E072C}">
      <dgm:prSet/>
      <dgm:spPr/>
      <dgm:t>
        <a:bodyPr/>
        <a:lstStyle/>
        <a:p>
          <a:endParaRPr lang="ru-RU"/>
        </a:p>
      </dgm:t>
    </dgm:pt>
    <dgm:pt modelId="{52ADFA15-3903-4366-B26B-4751395F3CA9}" type="sibTrans" cxnId="{8D8A1799-C0B0-41FE-B825-640F309E072C}">
      <dgm:prSet/>
      <dgm:spPr/>
      <dgm:t>
        <a:bodyPr/>
        <a:lstStyle/>
        <a:p>
          <a:endParaRPr lang="ru-RU"/>
        </a:p>
      </dgm:t>
    </dgm:pt>
    <dgm:pt modelId="{7DB343DD-CDEB-4CDB-B8E6-14F8AE70E468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 коллективе высокий уровень профессионального мастерства</a:t>
          </a:r>
        </a:p>
      </dgm:t>
    </dgm:pt>
    <dgm:pt modelId="{F83D90BC-BEAD-47AF-B1B5-40A19529A357}" type="parTrans" cxnId="{5B402453-FA79-45F4-AA46-A33EB0A77365}">
      <dgm:prSet/>
      <dgm:spPr/>
      <dgm:t>
        <a:bodyPr/>
        <a:lstStyle/>
        <a:p>
          <a:endParaRPr lang="ru-RU"/>
        </a:p>
      </dgm:t>
    </dgm:pt>
    <dgm:pt modelId="{95EE9F2A-4969-429B-A270-EC9C5E84243D}" type="sibTrans" cxnId="{5B402453-FA79-45F4-AA46-A33EB0A77365}">
      <dgm:prSet/>
      <dgm:spPr/>
      <dgm:t>
        <a:bodyPr/>
        <a:lstStyle/>
        <a:p>
          <a:endParaRPr lang="ru-RU"/>
        </a:p>
      </dgm:t>
    </dgm:pt>
    <dgm:pt modelId="{5E359BE5-0130-4EFB-B87A-5C200F1DF3AD}" type="pres">
      <dgm:prSet presAssocID="{46435A42-97DF-43A4-B0CF-AF65C1438EED}" presName="Name0" presStyleCnt="0">
        <dgm:presLayoutVars>
          <dgm:dir/>
          <dgm:animLvl val="lvl"/>
          <dgm:resizeHandles val="exact"/>
        </dgm:presLayoutVars>
      </dgm:prSet>
      <dgm:spPr/>
    </dgm:pt>
    <dgm:pt modelId="{E32F94CF-B43F-4731-A8E8-97691C733F39}" type="pres">
      <dgm:prSet presAssocID="{557779D4-2DDA-4F91-801C-9A43634BA309}" presName="parTxOnly" presStyleLbl="node1" presStyleIdx="0" presStyleCnt="3" custScaleX="745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08825E-CA7A-4E3F-84ED-F52987872922}" type="pres">
      <dgm:prSet presAssocID="{DA792232-07CA-46D8-8422-BF7991C12FFA}" presName="parTxOnlySpace" presStyleCnt="0"/>
      <dgm:spPr/>
    </dgm:pt>
    <dgm:pt modelId="{BA8A8815-2D18-4ED5-934A-2A584771F812}" type="pres">
      <dgm:prSet presAssocID="{730FE949-1EEF-4681-AAC4-91F4936ABCE3}" presName="parTxOnly" presStyleLbl="node1" presStyleIdx="1" presStyleCnt="3" custScaleX="981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74A527-3384-4E3D-BCED-DE2A93B40E51}" type="pres">
      <dgm:prSet presAssocID="{52ADFA15-3903-4366-B26B-4751395F3CA9}" presName="parTxOnlySpace" presStyleCnt="0"/>
      <dgm:spPr/>
    </dgm:pt>
    <dgm:pt modelId="{AB7ECB1C-D8B1-475C-8922-8E972FB3A74C}" type="pres">
      <dgm:prSet presAssocID="{7DB343DD-CDEB-4CDB-B8E6-14F8AE70E46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84888B-A4F4-479B-819F-8240C8E95F88}" srcId="{46435A42-97DF-43A4-B0CF-AF65C1438EED}" destId="{557779D4-2DDA-4F91-801C-9A43634BA309}" srcOrd="0" destOrd="0" parTransId="{EA7AAB6C-1965-43C6-BAAA-6FE9C91496B3}" sibTransId="{DA792232-07CA-46D8-8422-BF7991C12FFA}"/>
    <dgm:cxn modelId="{3748B4B8-34C7-4A5B-B182-8AADAACD9000}" type="presOf" srcId="{730FE949-1EEF-4681-AAC4-91F4936ABCE3}" destId="{BA8A8815-2D18-4ED5-934A-2A584771F812}" srcOrd="0" destOrd="0" presId="urn:microsoft.com/office/officeart/2005/8/layout/chevron1"/>
    <dgm:cxn modelId="{8D8A1799-C0B0-41FE-B825-640F309E072C}" srcId="{46435A42-97DF-43A4-B0CF-AF65C1438EED}" destId="{730FE949-1EEF-4681-AAC4-91F4936ABCE3}" srcOrd="1" destOrd="0" parTransId="{BC32A052-277F-4C53-A3C6-98EC1AFE1E01}" sibTransId="{52ADFA15-3903-4366-B26B-4751395F3CA9}"/>
    <dgm:cxn modelId="{5B402453-FA79-45F4-AA46-A33EB0A77365}" srcId="{46435A42-97DF-43A4-B0CF-AF65C1438EED}" destId="{7DB343DD-CDEB-4CDB-B8E6-14F8AE70E468}" srcOrd="2" destOrd="0" parTransId="{F83D90BC-BEAD-47AF-B1B5-40A19529A357}" sibTransId="{95EE9F2A-4969-429B-A270-EC9C5E84243D}"/>
    <dgm:cxn modelId="{86051CE0-5C18-41C0-BCFF-854E53F51D52}" type="presOf" srcId="{557779D4-2DDA-4F91-801C-9A43634BA309}" destId="{E32F94CF-B43F-4731-A8E8-97691C733F39}" srcOrd="0" destOrd="0" presId="urn:microsoft.com/office/officeart/2005/8/layout/chevron1"/>
    <dgm:cxn modelId="{7E1CB29F-F366-46F6-91AF-974CB6CC553D}" type="presOf" srcId="{7DB343DD-CDEB-4CDB-B8E6-14F8AE70E468}" destId="{AB7ECB1C-D8B1-475C-8922-8E972FB3A74C}" srcOrd="0" destOrd="0" presId="urn:microsoft.com/office/officeart/2005/8/layout/chevron1"/>
    <dgm:cxn modelId="{67C256BB-3A9E-4880-95CB-A30ED704B76C}" type="presOf" srcId="{46435A42-97DF-43A4-B0CF-AF65C1438EED}" destId="{5E359BE5-0130-4EFB-B87A-5C200F1DF3AD}" srcOrd="0" destOrd="0" presId="urn:microsoft.com/office/officeart/2005/8/layout/chevron1"/>
    <dgm:cxn modelId="{E45EA65B-1116-4328-92B8-1309CBAE7AB2}" type="presParOf" srcId="{5E359BE5-0130-4EFB-B87A-5C200F1DF3AD}" destId="{E32F94CF-B43F-4731-A8E8-97691C733F39}" srcOrd="0" destOrd="0" presId="urn:microsoft.com/office/officeart/2005/8/layout/chevron1"/>
    <dgm:cxn modelId="{FAD21F68-8C99-4BBC-B135-E9E97858E27B}" type="presParOf" srcId="{5E359BE5-0130-4EFB-B87A-5C200F1DF3AD}" destId="{4408825E-CA7A-4E3F-84ED-F52987872922}" srcOrd="1" destOrd="0" presId="urn:microsoft.com/office/officeart/2005/8/layout/chevron1"/>
    <dgm:cxn modelId="{BA9CF022-D5B6-458C-A4EB-394ED5E4BE42}" type="presParOf" srcId="{5E359BE5-0130-4EFB-B87A-5C200F1DF3AD}" destId="{BA8A8815-2D18-4ED5-934A-2A584771F812}" srcOrd="2" destOrd="0" presId="urn:microsoft.com/office/officeart/2005/8/layout/chevron1"/>
    <dgm:cxn modelId="{54CEFB5C-0CF0-4CDD-A3F8-52F5991E3780}" type="presParOf" srcId="{5E359BE5-0130-4EFB-B87A-5C200F1DF3AD}" destId="{D474A527-3384-4E3D-BCED-DE2A93B40E51}" srcOrd="3" destOrd="0" presId="urn:microsoft.com/office/officeart/2005/8/layout/chevron1"/>
    <dgm:cxn modelId="{056AD75C-E778-40F4-970A-0C1D4A2BD29A}" type="presParOf" srcId="{5E359BE5-0130-4EFB-B87A-5C200F1DF3AD}" destId="{AB7ECB1C-D8B1-475C-8922-8E972FB3A74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86D4A0-CFF8-4030-816D-CD2757EAF69B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2758077-4556-4157-B538-1AAC7467543C}">
      <dgm:prSet phldrT="[Текст]" custT="1"/>
      <dgm:spPr>
        <a:ln>
          <a:solidFill>
            <a:schemeClr val="accent5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0108A645-878A-4CCB-BB5B-41F921E6101C}" type="parTrans" cxnId="{A3A7CF62-1761-4DC9-AF1C-610A26E1167A}">
      <dgm:prSet/>
      <dgm:spPr/>
      <dgm:t>
        <a:bodyPr/>
        <a:lstStyle/>
        <a:p>
          <a:endParaRPr lang="ru-RU" sz="1400"/>
        </a:p>
      </dgm:t>
    </dgm:pt>
    <dgm:pt modelId="{CD98CE42-823D-48E3-8F2F-28D1EBBC587D}" type="sibTrans" cxnId="{A3A7CF62-1761-4DC9-AF1C-610A26E1167A}">
      <dgm:prSet/>
      <dgm:spPr/>
      <dgm:t>
        <a:bodyPr/>
        <a:lstStyle/>
        <a:p>
          <a:endParaRPr lang="ru-RU" sz="1400"/>
        </a:p>
      </dgm:t>
    </dgm:pt>
    <dgm:pt modelId="{C43FEC38-87E3-4F3F-960E-AC99F30C66EB}" type="pres">
      <dgm:prSet presAssocID="{F886D4A0-CFF8-4030-816D-CD2757EAF69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F5329AE-472E-4008-A5BF-4D242A52010C}" type="pres">
      <dgm:prSet presAssocID="{D2758077-4556-4157-B538-1AAC7467543C}" presName="linNode" presStyleCnt="0"/>
      <dgm:spPr/>
    </dgm:pt>
    <dgm:pt modelId="{6CBA6079-582B-406E-9B95-6ABD66BD3683}" type="pres">
      <dgm:prSet presAssocID="{D2758077-4556-4157-B538-1AAC7467543C}" presName="parentShp" presStyleLbl="node1" presStyleIdx="0" presStyleCnt="1" custFlipHor="1" custScaleX="43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B0D82B-53BA-42CB-AB24-BD796EF930D4}" type="pres">
      <dgm:prSet presAssocID="{D2758077-4556-4157-B538-1AAC7467543C}" presName="childShp" presStyleLbl="bgAccFollowNode1" presStyleIdx="0" presStyleCnt="1" custFlipVert="0" custScaleX="94203" custScaleY="33333">
        <dgm:presLayoutVars>
          <dgm:bulletEnabled val="1"/>
        </dgm:presLayoutVars>
      </dgm:prSet>
      <dgm:spPr/>
    </dgm:pt>
  </dgm:ptLst>
  <dgm:cxnLst>
    <dgm:cxn modelId="{A3A7CF62-1761-4DC9-AF1C-610A26E1167A}" srcId="{F886D4A0-CFF8-4030-816D-CD2757EAF69B}" destId="{D2758077-4556-4157-B538-1AAC7467543C}" srcOrd="0" destOrd="0" parTransId="{0108A645-878A-4CCB-BB5B-41F921E6101C}" sibTransId="{CD98CE42-823D-48E3-8F2F-28D1EBBC587D}"/>
    <dgm:cxn modelId="{16C99C6D-02F9-4B8D-A8E3-405313330D79}" type="presOf" srcId="{F886D4A0-CFF8-4030-816D-CD2757EAF69B}" destId="{C43FEC38-87E3-4F3F-960E-AC99F30C66EB}" srcOrd="0" destOrd="0" presId="urn:microsoft.com/office/officeart/2005/8/layout/vList6"/>
    <dgm:cxn modelId="{50359FA8-8A11-422D-AE7A-A566205491A7}" type="presOf" srcId="{D2758077-4556-4157-B538-1AAC7467543C}" destId="{6CBA6079-582B-406E-9B95-6ABD66BD3683}" srcOrd="0" destOrd="0" presId="urn:microsoft.com/office/officeart/2005/8/layout/vList6"/>
    <dgm:cxn modelId="{2C2C3792-8778-44F5-8ABC-233331088076}" type="presParOf" srcId="{C43FEC38-87E3-4F3F-960E-AC99F30C66EB}" destId="{BF5329AE-472E-4008-A5BF-4D242A52010C}" srcOrd="0" destOrd="0" presId="urn:microsoft.com/office/officeart/2005/8/layout/vList6"/>
    <dgm:cxn modelId="{740CC148-04C4-4377-B9FC-27D6734B8A9C}" type="presParOf" srcId="{BF5329AE-472E-4008-A5BF-4D242A52010C}" destId="{6CBA6079-582B-406E-9B95-6ABD66BD3683}" srcOrd="0" destOrd="0" presId="urn:microsoft.com/office/officeart/2005/8/layout/vList6"/>
    <dgm:cxn modelId="{CBC6C8F1-C117-4225-A3EA-81D554B05599}" type="presParOf" srcId="{BF5329AE-472E-4008-A5BF-4D242A52010C}" destId="{56B0D82B-53BA-42CB-AB24-BD796EF930D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B3C529-C82A-4DF8-A950-7FE367B31592}" type="doc">
      <dgm:prSet loTypeId="urn:microsoft.com/office/officeart/2005/8/layout/orgChart1" loCatId="hierarchy" qsTypeId="urn:microsoft.com/office/officeart/2005/8/quickstyle/3d2#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BC71FA3-EF88-4353-954D-1B7A48B1AC70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01.09.2021 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9F19AD-CF2A-4261-8680-146F21EA51BE}" type="parTrans" cxnId="{EF8BE268-4D73-4EF9-9206-071385C8BE85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44351BE5-083F-4781-A107-BE1AE97E10F6}" type="sibTrans" cxnId="{EF8BE268-4D73-4EF9-9206-071385C8BE85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659DD95B-7A9B-47A8-8F1C-F2D7497D5C79}">
      <dgm:prSet phldrT="[Текст]" custT="1"/>
      <dgm:spPr/>
      <dgm:t>
        <a:bodyPr/>
        <a:lstStyle/>
        <a:p>
          <a:r>
            <a:rPr lang="ru-RU" sz="105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1-4 </a:t>
          </a:r>
        </a:p>
        <a:p>
          <a:r>
            <a:rPr lang="ru-RU" sz="105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411 </a:t>
          </a:r>
          <a:r>
            <a:rPr lang="ru-RU" sz="9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обучающихся</a:t>
          </a:r>
          <a:endParaRPr lang="ru-RU" sz="9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F629DC-7088-4B59-AEAC-AB6D95A1F9F0}" type="parTrans" cxnId="{04EB0653-489F-4081-9404-763F8BB924CC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E95CFACC-9C46-4256-A992-D71F956A480F}" type="sibTrans" cxnId="{04EB0653-489F-4081-9404-763F8BB924CC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4A169F13-5B36-40AA-A9F2-15AC3DB6FCF6}">
      <dgm:prSet phldrT="[Текст]" custT="1"/>
      <dgm:spPr/>
      <dgm:t>
        <a:bodyPr/>
        <a:lstStyle/>
        <a:p>
          <a:r>
            <a:rPr lang="ru-RU" sz="9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5-9 </a:t>
          </a:r>
        </a:p>
        <a:p>
          <a:r>
            <a:rPr lang="ru-RU" sz="9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367 обучающихся</a:t>
          </a:r>
          <a:endParaRPr lang="ru-RU" sz="9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FA8613-756C-4574-8949-4B159D4C1A0F}" type="parTrans" cxnId="{2703EFAF-1FA2-4B5C-AE6C-59F5993D982A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20D6A424-3586-4D24-A16E-E2971FA44D67}" type="sibTrans" cxnId="{2703EFAF-1FA2-4B5C-AE6C-59F5993D982A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20CFAB50-F82A-4285-A660-EE27C7ABCA76}">
      <dgm:prSet phldrT="[Текст]" custT="1"/>
      <dgm:spPr/>
      <dgm:t>
        <a:bodyPr/>
        <a:lstStyle/>
        <a:p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1-4 </a:t>
          </a:r>
        </a:p>
        <a:p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 классов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27CDC9-DF8F-421E-9881-CC8ABA4160BB}" type="parTrans" cxnId="{4AA58E8E-F8D7-471A-974A-BC0052120ED0}">
      <dgm:prSet/>
      <dgm:spPr/>
      <dgm:t>
        <a:bodyPr/>
        <a:lstStyle/>
        <a:p>
          <a:endParaRPr lang="ru-RU"/>
        </a:p>
      </dgm:t>
    </dgm:pt>
    <dgm:pt modelId="{B874620F-FCCC-4466-BB06-4303CBE87F21}" type="sibTrans" cxnId="{4AA58E8E-F8D7-471A-974A-BC0052120ED0}">
      <dgm:prSet/>
      <dgm:spPr/>
      <dgm:t>
        <a:bodyPr/>
        <a:lstStyle/>
        <a:p>
          <a:endParaRPr lang="ru-RU"/>
        </a:p>
      </dgm:t>
    </dgm:pt>
    <dgm:pt modelId="{9ABCBEA7-263D-4E78-B771-48F6D42D6A50}">
      <dgm:prSet phldrT="[Текст]" custT="1"/>
      <dgm:spPr/>
      <dgm:t>
        <a:bodyPr/>
        <a:lstStyle/>
        <a:p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5-9 </a:t>
          </a:r>
        </a:p>
        <a:p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 классов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B90E14-51F5-4790-9E81-61A3EE15E3A0}" type="parTrans" cxnId="{AA8C9D31-AE50-4E1D-AB0F-84E5B3966F95}">
      <dgm:prSet/>
      <dgm:spPr/>
      <dgm:t>
        <a:bodyPr/>
        <a:lstStyle/>
        <a:p>
          <a:endParaRPr lang="ru-RU"/>
        </a:p>
      </dgm:t>
    </dgm:pt>
    <dgm:pt modelId="{AEA50F4A-A9E5-4496-A51F-40A79BBB60AE}" type="sibTrans" cxnId="{AA8C9D31-AE50-4E1D-AB0F-84E5B3966F95}">
      <dgm:prSet/>
      <dgm:spPr/>
      <dgm:t>
        <a:bodyPr/>
        <a:lstStyle/>
        <a:p>
          <a:endParaRPr lang="ru-RU"/>
        </a:p>
      </dgm:t>
    </dgm:pt>
    <dgm:pt modelId="{E6BB9B51-2075-4F01-9995-F734738EF224}" type="pres">
      <dgm:prSet presAssocID="{7EB3C529-C82A-4DF8-A950-7FE367B3159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BF34093-32A0-4BEA-A7CE-525D869DFC75}" type="pres">
      <dgm:prSet presAssocID="{FBC71FA3-EF88-4353-954D-1B7A48B1AC70}" presName="hierRoot1" presStyleCnt="0">
        <dgm:presLayoutVars>
          <dgm:hierBranch val="init"/>
        </dgm:presLayoutVars>
      </dgm:prSet>
      <dgm:spPr/>
    </dgm:pt>
    <dgm:pt modelId="{EA917C1A-7DB8-4545-9CDC-45489E06023A}" type="pres">
      <dgm:prSet presAssocID="{FBC71FA3-EF88-4353-954D-1B7A48B1AC70}" presName="rootComposite1" presStyleCnt="0"/>
      <dgm:spPr/>
    </dgm:pt>
    <dgm:pt modelId="{5C3B62E3-CDDC-440A-B5CF-FF1F5DA15A2B}" type="pres">
      <dgm:prSet presAssocID="{FBC71FA3-EF88-4353-954D-1B7A48B1AC70}" presName="rootText1" presStyleLbl="node0" presStyleIdx="0" presStyleCnt="1" custScaleX="819336" custScaleY="928094" custLinFactY="-200000" custLinFactNeighborX="36413" custLinFactNeighborY="-2316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EF57D8-FA16-44FA-9BFD-EFFBEE677A86}" type="pres">
      <dgm:prSet presAssocID="{FBC71FA3-EF88-4353-954D-1B7A48B1AC7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91669FB-2A1E-499E-AA8E-7C54C607F15D}" type="pres">
      <dgm:prSet presAssocID="{FBC71FA3-EF88-4353-954D-1B7A48B1AC70}" presName="hierChild2" presStyleCnt="0"/>
      <dgm:spPr/>
    </dgm:pt>
    <dgm:pt modelId="{2E89A182-2E1A-4A60-8001-C20E40D1FFB5}" type="pres">
      <dgm:prSet presAssocID="{A4F629DC-7088-4B59-AEAC-AB6D95A1F9F0}" presName="Name37" presStyleLbl="parChTrans1D2" presStyleIdx="0" presStyleCnt="4"/>
      <dgm:spPr/>
      <dgm:t>
        <a:bodyPr/>
        <a:lstStyle/>
        <a:p>
          <a:endParaRPr lang="ru-RU"/>
        </a:p>
      </dgm:t>
    </dgm:pt>
    <dgm:pt modelId="{6B4D6202-BB4E-4F02-B03A-BE67E11952F9}" type="pres">
      <dgm:prSet presAssocID="{659DD95B-7A9B-47A8-8F1C-F2D7497D5C79}" presName="hierRoot2" presStyleCnt="0">
        <dgm:presLayoutVars>
          <dgm:hierBranch val="init"/>
        </dgm:presLayoutVars>
      </dgm:prSet>
      <dgm:spPr/>
    </dgm:pt>
    <dgm:pt modelId="{3365F8F0-03E9-4E36-AF24-DD812E2A8FD6}" type="pres">
      <dgm:prSet presAssocID="{659DD95B-7A9B-47A8-8F1C-F2D7497D5C79}" presName="rootComposite" presStyleCnt="0"/>
      <dgm:spPr/>
    </dgm:pt>
    <dgm:pt modelId="{6F7B2E94-5F21-4555-A5A3-71532D00A7AB}" type="pres">
      <dgm:prSet presAssocID="{659DD95B-7A9B-47A8-8F1C-F2D7497D5C79}" presName="rootText" presStyleLbl="node2" presStyleIdx="0" presStyleCnt="4" custScaleX="667896" custScaleY="1164262" custLinFactX="3394" custLinFactY="187217" custLinFactNeighborX="100000" custLinFactNeighborY="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AB528C-1614-4B50-92B8-F03B88C6D8EE}" type="pres">
      <dgm:prSet presAssocID="{659DD95B-7A9B-47A8-8F1C-F2D7497D5C79}" presName="rootConnector" presStyleLbl="node2" presStyleIdx="0" presStyleCnt="4"/>
      <dgm:spPr/>
      <dgm:t>
        <a:bodyPr/>
        <a:lstStyle/>
        <a:p>
          <a:endParaRPr lang="ru-RU"/>
        </a:p>
      </dgm:t>
    </dgm:pt>
    <dgm:pt modelId="{2D95E4DC-6C98-427F-B273-5365AA09641D}" type="pres">
      <dgm:prSet presAssocID="{659DD95B-7A9B-47A8-8F1C-F2D7497D5C79}" presName="hierChild4" presStyleCnt="0"/>
      <dgm:spPr/>
    </dgm:pt>
    <dgm:pt modelId="{B7764DA9-9BEA-4EFC-A54B-0DC3A1103AD0}" type="pres">
      <dgm:prSet presAssocID="{659DD95B-7A9B-47A8-8F1C-F2D7497D5C79}" presName="hierChild5" presStyleCnt="0"/>
      <dgm:spPr/>
    </dgm:pt>
    <dgm:pt modelId="{095C8554-2023-4AC2-830A-E172A4ACACC9}" type="pres">
      <dgm:prSet presAssocID="{9A27CDC9-DF8F-421E-9881-CC8ABA4160BB}" presName="Name37" presStyleLbl="parChTrans1D2" presStyleIdx="1" presStyleCnt="4"/>
      <dgm:spPr/>
      <dgm:t>
        <a:bodyPr/>
        <a:lstStyle/>
        <a:p>
          <a:endParaRPr lang="ru-RU"/>
        </a:p>
      </dgm:t>
    </dgm:pt>
    <dgm:pt modelId="{42C3AD69-B441-42E3-BFC3-B960010862BE}" type="pres">
      <dgm:prSet presAssocID="{20CFAB50-F82A-4285-A660-EE27C7ABCA76}" presName="hierRoot2" presStyleCnt="0">
        <dgm:presLayoutVars>
          <dgm:hierBranch val="init"/>
        </dgm:presLayoutVars>
      </dgm:prSet>
      <dgm:spPr/>
    </dgm:pt>
    <dgm:pt modelId="{3A5C8345-3227-4554-A081-BF72F8979D85}" type="pres">
      <dgm:prSet presAssocID="{20CFAB50-F82A-4285-A660-EE27C7ABCA76}" presName="rootComposite" presStyleCnt="0"/>
      <dgm:spPr/>
    </dgm:pt>
    <dgm:pt modelId="{F8CD682E-57F0-4456-B00A-8B39278BA6AB}" type="pres">
      <dgm:prSet presAssocID="{20CFAB50-F82A-4285-A660-EE27C7ABCA76}" presName="rootText" presStyleLbl="node2" presStyleIdx="1" presStyleCnt="4" custScaleX="607958" custScaleY="703553" custLinFactX="-285502" custLinFactY="-242574" custLinFactNeighborX="-300000" custLinFactNeighborY="-3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D5BF33-2593-4B8E-907F-7393D7F376BC}" type="pres">
      <dgm:prSet presAssocID="{20CFAB50-F82A-4285-A660-EE27C7ABCA76}" presName="rootConnector" presStyleLbl="node2" presStyleIdx="1" presStyleCnt="4"/>
      <dgm:spPr/>
      <dgm:t>
        <a:bodyPr/>
        <a:lstStyle/>
        <a:p>
          <a:endParaRPr lang="ru-RU"/>
        </a:p>
      </dgm:t>
    </dgm:pt>
    <dgm:pt modelId="{C934EED0-15AF-4A6C-B380-F0DC4BD2DB0F}" type="pres">
      <dgm:prSet presAssocID="{20CFAB50-F82A-4285-A660-EE27C7ABCA76}" presName="hierChild4" presStyleCnt="0"/>
      <dgm:spPr/>
    </dgm:pt>
    <dgm:pt modelId="{1A09CAAB-1A0A-4A29-B5B7-3A24DEBE2CF1}" type="pres">
      <dgm:prSet presAssocID="{20CFAB50-F82A-4285-A660-EE27C7ABCA76}" presName="hierChild5" presStyleCnt="0"/>
      <dgm:spPr/>
    </dgm:pt>
    <dgm:pt modelId="{6C7EBA9D-5019-4552-AFAA-AB046A6F63CF}" type="pres">
      <dgm:prSet presAssocID="{63FA8613-756C-4574-8949-4B159D4C1A0F}" presName="Name37" presStyleLbl="parChTrans1D2" presStyleIdx="2" presStyleCnt="4"/>
      <dgm:spPr/>
      <dgm:t>
        <a:bodyPr/>
        <a:lstStyle/>
        <a:p>
          <a:endParaRPr lang="ru-RU"/>
        </a:p>
      </dgm:t>
    </dgm:pt>
    <dgm:pt modelId="{6FD4E561-0B33-4E14-A2E7-56BA8B59D2DF}" type="pres">
      <dgm:prSet presAssocID="{4A169F13-5B36-40AA-A9F2-15AC3DB6FCF6}" presName="hierRoot2" presStyleCnt="0">
        <dgm:presLayoutVars>
          <dgm:hierBranch val="init"/>
        </dgm:presLayoutVars>
      </dgm:prSet>
      <dgm:spPr/>
    </dgm:pt>
    <dgm:pt modelId="{7771A16D-1A5A-4396-BCF2-7565923E684E}" type="pres">
      <dgm:prSet presAssocID="{4A169F13-5B36-40AA-A9F2-15AC3DB6FCF6}" presName="rootComposite" presStyleCnt="0"/>
      <dgm:spPr/>
    </dgm:pt>
    <dgm:pt modelId="{A5B9AD73-F650-44D2-8446-E565C6119A53}" type="pres">
      <dgm:prSet presAssocID="{4A169F13-5B36-40AA-A9F2-15AC3DB6FCF6}" presName="rootText" presStyleLbl="node2" presStyleIdx="2" presStyleCnt="4" custScaleX="715357" custScaleY="920326" custLinFactX="233852" custLinFactY="200000" custLinFactNeighborX="300000" custLinFactNeighborY="2984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AC4F5C-3CF5-4174-AD46-BF90AB583A8F}" type="pres">
      <dgm:prSet presAssocID="{4A169F13-5B36-40AA-A9F2-15AC3DB6FCF6}" presName="rootConnector" presStyleLbl="node2" presStyleIdx="2" presStyleCnt="4"/>
      <dgm:spPr/>
      <dgm:t>
        <a:bodyPr/>
        <a:lstStyle/>
        <a:p>
          <a:endParaRPr lang="ru-RU"/>
        </a:p>
      </dgm:t>
    </dgm:pt>
    <dgm:pt modelId="{7D49136D-949A-4C47-AEF6-2277BE7A7A0F}" type="pres">
      <dgm:prSet presAssocID="{4A169F13-5B36-40AA-A9F2-15AC3DB6FCF6}" presName="hierChild4" presStyleCnt="0"/>
      <dgm:spPr/>
    </dgm:pt>
    <dgm:pt modelId="{18275404-2FFC-430C-998B-3FAE2E3AE215}" type="pres">
      <dgm:prSet presAssocID="{4A169F13-5B36-40AA-A9F2-15AC3DB6FCF6}" presName="hierChild5" presStyleCnt="0"/>
      <dgm:spPr/>
    </dgm:pt>
    <dgm:pt modelId="{EEA562CA-B664-4764-A96A-58299793860A}" type="pres">
      <dgm:prSet presAssocID="{BAB90E14-51F5-4790-9E81-61A3EE15E3A0}" presName="Name37" presStyleLbl="parChTrans1D2" presStyleIdx="3" presStyleCnt="4"/>
      <dgm:spPr/>
      <dgm:t>
        <a:bodyPr/>
        <a:lstStyle/>
        <a:p>
          <a:endParaRPr lang="ru-RU"/>
        </a:p>
      </dgm:t>
    </dgm:pt>
    <dgm:pt modelId="{0EFC41E1-16C0-4160-B307-A3BBEAC5F641}" type="pres">
      <dgm:prSet presAssocID="{9ABCBEA7-263D-4E78-B771-48F6D42D6A50}" presName="hierRoot2" presStyleCnt="0">
        <dgm:presLayoutVars>
          <dgm:hierBranch val="init"/>
        </dgm:presLayoutVars>
      </dgm:prSet>
      <dgm:spPr/>
    </dgm:pt>
    <dgm:pt modelId="{294AE7C2-558D-421C-9C33-ECC889177CE1}" type="pres">
      <dgm:prSet presAssocID="{9ABCBEA7-263D-4E78-B771-48F6D42D6A50}" presName="rootComposite" presStyleCnt="0"/>
      <dgm:spPr/>
    </dgm:pt>
    <dgm:pt modelId="{DC62CE75-A82C-491F-8B30-08854A5B87B1}" type="pres">
      <dgm:prSet presAssocID="{9ABCBEA7-263D-4E78-B771-48F6D42D6A50}" presName="rootText" presStyleLbl="node2" presStyleIdx="3" presStyleCnt="4" custScaleX="620032" custScaleY="683188" custLinFactX="-54843" custLinFactY="-242575" custLinFactNeighborX="-100000" custLinFactNeighborY="-3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F5972B-A77B-4B6D-BC5E-C4387E001C8A}" type="pres">
      <dgm:prSet presAssocID="{9ABCBEA7-263D-4E78-B771-48F6D42D6A50}" presName="rootConnector" presStyleLbl="node2" presStyleIdx="3" presStyleCnt="4"/>
      <dgm:spPr/>
      <dgm:t>
        <a:bodyPr/>
        <a:lstStyle/>
        <a:p>
          <a:endParaRPr lang="ru-RU"/>
        </a:p>
      </dgm:t>
    </dgm:pt>
    <dgm:pt modelId="{3C528B0A-3068-473C-9067-9EE2EFB048D9}" type="pres">
      <dgm:prSet presAssocID="{9ABCBEA7-263D-4E78-B771-48F6D42D6A50}" presName="hierChild4" presStyleCnt="0"/>
      <dgm:spPr/>
    </dgm:pt>
    <dgm:pt modelId="{7E0E378D-9CEC-4605-9F34-C24C26B7E14B}" type="pres">
      <dgm:prSet presAssocID="{9ABCBEA7-263D-4E78-B771-48F6D42D6A50}" presName="hierChild5" presStyleCnt="0"/>
      <dgm:spPr/>
    </dgm:pt>
    <dgm:pt modelId="{650C0ADB-8B5F-475D-BE11-A4A6B5DC01AA}" type="pres">
      <dgm:prSet presAssocID="{FBC71FA3-EF88-4353-954D-1B7A48B1AC70}" presName="hierChild3" presStyleCnt="0"/>
      <dgm:spPr/>
    </dgm:pt>
  </dgm:ptLst>
  <dgm:cxnLst>
    <dgm:cxn modelId="{AA8C9D31-AE50-4E1D-AB0F-84E5B3966F95}" srcId="{FBC71FA3-EF88-4353-954D-1B7A48B1AC70}" destId="{9ABCBEA7-263D-4E78-B771-48F6D42D6A50}" srcOrd="3" destOrd="0" parTransId="{BAB90E14-51F5-4790-9E81-61A3EE15E3A0}" sibTransId="{AEA50F4A-A9E5-4496-A51F-40A79BBB60AE}"/>
    <dgm:cxn modelId="{6652ED2E-903C-482A-A400-9AA478A19A10}" type="presOf" srcId="{20CFAB50-F82A-4285-A660-EE27C7ABCA76}" destId="{F8CD682E-57F0-4456-B00A-8B39278BA6AB}" srcOrd="0" destOrd="0" presId="urn:microsoft.com/office/officeart/2005/8/layout/orgChart1"/>
    <dgm:cxn modelId="{1E9F25A4-0412-407C-ACD7-22EBC4254891}" type="presOf" srcId="{659DD95B-7A9B-47A8-8F1C-F2D7497D5C79}" destId="{6F7B2E94-5F21-4555-A5A3-71532D00A7AB}" srcOrd="0" destOrd="0" presId="urn:microsoft.com/office/officeart/2005/8/layout/orgChart1"/>
    <dgm:cxn modelId="{89373887-3177-4ACA-862F-6CCB80AB12B4}" type="presOf" srcId="{20CFAB50-F82A-4285-A660-EE27C7ABCA76}" destId="{86D5BF33-2593-4B8E-907F-7393D7F376BC}" srcOrd="1" destOrd="0" presId="urn:microsoft.com/office/officeart/2005/8/layout/orgChart1"/>
    <dgm:cxn modelId="{11ED62D9-2012-4499-951A-20E0B3918134}" type="presOf" srcId="{4A169F13-5B36-40AA-A9F2-15AC3DB6FCF6}" destId="{A3AC4F5C-3CF5-4174-AD46-BF90AB583A8F}" srcOrd="1" destOrd="0" presId="urn:microsoft.com/office/officeart/2005/8/layout/orgChart1"/>
    <dgm:cxn modelId="{59EF062B-DF6B-4B15-BCB2-A6B148F5E847}" type="presOf" srcId="{FBC71FA3-EF88-4353-954D-1B7A48B1AC70}" destId="{BAEF57D8-FA16-44FA-9BFD-EFFBEE677A86}" srcOrd="1" destOrd="0" presId="urn:microsoft.com/office/officeart/2005/8/layout/orgChart1"/>
    <dgm:cxn modelId="{D42BDD19-0FE1-4004-A2E3-0636AECB1FEF}" type="presOf" srcId="{A4F629DC-7088-4B59-AEAC-AB6D95A1F9F0}" destId="{2E89A182-2E1A-4A60-8001-C20E40D1FFB5}" srcOrd="0" destOrd="0" presId="urn:microsoft.com/office/officeart/2005/8/layout/orgChart1"/>
    <dgm:cxn modelId="{82B75ACC-584B-404A-AAD9-7D4FFFCB3A0C}" type="presOf" srcId="{659DD95B-7A9B-47A8-8F1C-F2D7497D5C79}" destId="{BEAB528C-1614-4B50-92B8-F03B88C6D8EE}" srcOrd="1" destOrd="0" presId="urn:microsoft.com/office/officeart/2005/8/layout/orgChart1"/>
    <dgm:cxn modelId="{6CCA02A4-049E-4EAA-A15B-1A160DD352E9}" type="presOf" srcId="{7EB3C529-C82A-4DF8-A950-7FE367B31592}" destId="{E6BB9B51-2075-4F01-9995-F734738EF224}" srcOrd="0" destOrd="0" presId="urn:microsoft.com/office/officeart/2005/8/layout/orgChart1"/>
    <dgm:cxn modelId="{EF8BE268-4D73-4EF9-9206-071385C8BE85}" srcId="{7EB3C529-C82A-4DF8-A950-7FE367B31592}" destId="{FBC71FA3-EF88-4353-954D-1B7A48B1AC70}" srcOrd="0" destOrd="0" parTransId="{029F19AD-CF2A-4261-8680-146F21EA51BE}" sibTransId="{44351BE5-083F-4781-A107-BE1AE97E10F6}"/>
    <dgm:cxn modelId="{2703EFAF-1FA2-4B5C-AE6C-59F5993D982A}" srcId="{FBC71FA3-EF88-4353-954D-1B7A48B1AC70}" destId="{4A169F13-5B36-40AA-A9F2-15AC3DB6FCF6}" srcOrd="2" destOrd="0" parTransId="{63FA8613-756C-4574-8949-4B159D4C1A0F}" sibTransId="{20D6A424-3586-4D24-A16E-E2971FA44D67}"/>
    <dgm:cxn modelId="{BB68C904-D021-4BCA-A0FB-B93C0B08AE51}" type="presOf" srcId="{63FA8613-756C-4574-8949-4B159D4C1A0F}" destId="{6C7EBA9D-5019-4552-AFAA-AB046A6F63CF}" srcOrd="0" destOrd="0" presId="urn:microsoft.com/office/officeart/2005/8/layout/orgChart1"/>
    <dgm:cxn modelId="{538322C0-6467-40D9-B9E5-D5911ACE21E1}" type="presOf" srcId="{9ABCBEA7-263D-4E78-B771-48F6D42D6A50}" destId="{53F5972B-A77B-4B6D-BC5E-C4387E001C8A}" srcOrd="1" destOrd="0" presId="urn:microsoft.com/office/officeart/2005/8/layout/orgChart1"/>
    <dgm:cxn modelId="{ABDB794E-632B-43CB-BDC5-8626B78763BD}" type="presOf" srcId="{FBC71FA3-EF88-4353-954D-1B7A48B1AC70}" destId="{5C3B62E3-CDDC-440A-B5CF-FF1F5DA15A2B}" srcOrd="0" destOrd="0" presId="urn:microsoft.com/office/officeart/2005/8/layout/orgChart1"/>
    <dgm:cxn modelId="{04EB0653-489F-4081-9404-763F8BB924CC}" srcId="{FBC71FA3-EF88-4353-954D-1B7A48B1AC70}" destId="{659DD95B-7A9B-47A8-8F1C-F2D7497D5C79}" srcOrd="0" destOrd="0" parTransId="{A4F629DC-7088-4B59-AEAC-AB6D95A1F9F0}" sibTransId="{E95CFACC-9C46-4256-A992-D71F956A480F}"/>
    <dgm:cxn modelId="{7C51B151-B349-4EA1-8CC3-58FC906CD441}" type="presOf" srcId="{9A27CDC9-DF8F-421E-9881-CC8ABA4160BB}" destId="{095C8554-2023-4AC2-830A-E172A4ACACC9}" srcOrd="0" destOrd="0" presId="urn:microsoft.com/office/officeart/2005/8/layout/orgChart1"/>
    <dgm:cxn modelId="{4AA58E8E-F8D7-471A-974A-BC0052120ED0}" srcId="{FBC71FA3-EF88-4353-954D-1B7A48B1AC70}" destId="{20CFAB50-F82A-4285-A660-EE27C7ABCA76}" srcOrd="1" destOrd="0" parTransId="{9A27CDC9-DF8F-421E-9881-CC8ABA4160BB}" sibTransId="{B874620F-FCCC-4466-BB06-4303CBE87F21}"/>
    <dgm:cxn modelId="{8AA57C28-159A-46FA-ABEA-96E1B90D0188}" type="presOf" srcId="{9ABCBEA7-263D-4E78-B771-48F6D42D6A50}" destId="{DC62CE75-A82C-491F-8B30-08854A5B87B1}" srcOrd="0" destOrd="0" presId="urn:microsoft.com/office/officeart/2005/8/layout/orgChart1"/>
    <dgm:cxn modelId="{851BB2B7-AAE9-41AF-95C4-014805E4E6B5}" type="presOf" srcId="{BAB90E14-51F5-4790-9E81-61A3EE15E3A0}" destId="{EEA562CA-B664-4764-A96A-58299793860A}" srcOrd="0" destOrd="0" presId="urn:microsoft.com/office/officeart/2005/8/layout/orgChart1"/>
    <dgm:cxn modelId="{E72AF19E-4482-4F80-9D78-117AB1AAAAA4}" type="presOf" srcId="{4A169F13-5B36-40AA-A9F2-15AC3DB6FCF6}" destId="{A5B9AD73-F650-44D2-8446-E565C6119A53}" srcOrd="0" destOrd="0" presId="urn:microsoft.com/office/officeart/2005/8/layout/orgChart1"/>
    <dgm:cxn modelId="{25F8034D-610C-41E4-90A4-33DF9BCC8BEF}" type="presParOf" srcId="{E6BB9B51-2075-4F01-9995-F734738EF224}" destId="{6BF34093-32A0-4BEA-A7CE-525D869DFC75}" srcOrd="0" destOrd="0" presId="urn:microsoft.com/office/officeart/2005/8/layout/orgChart1"/>
    <dgm:cxn modelId="{BF46FFD2-FCC1-4BB6-9940-00B3D5AB79AF}" type="presParOf" srcId="{6BF34093-32A0-4BEA-A7CE-525D869DFC75}" destId="{EA917C1A-7DB8-4545-9CDC-45489E06023A}" srcOrd="0" destOrd="0" presId="urn:microsoft.com/office/officeart/2005/8/layout/orgChart1"/>
    <dgm:cxn modelId="{99DC29D8-7616-40FE-B831-D88482543DF1}" type="presParOf" srcId="{EA917C1A-7DB8-4545-9CDC-45489E06023A}" destId="{5C3B62E3-CDDC-440A-B5CF-FF1F5DA15A2B}" srcOrd="0" destOrd="0" presId="urn:microsoft.com/office/officeart/2005/8/layout/orgChart1"/>
    <dgm:cxn modelId="{AE0F3B50-E4AF-45C7-8335-F1DEF5ED045F}" type="presParOf" srcId="{EA917C1A-7DB8-4545-9CDC-45489E06023A}" destId="{BAEF57D8-FA16-44FA-9BFD-EFFBEE677A86}" srcOrd="1" destOrd="0" presId="urn:microsoft.com/office/officeart/2005/8/layout/orgChart1"/>
    <dgm:cxn modelId="{969F3303-A395-4E90-9C93-4FDC5DED306C}" type="presParOf" srcId="{6BF34093-32A0-4BEA-A7CE-525D869DFC75}" destId="{C91669FB-2A1E-499E-AA8E-7C54C607F15D}" srcOrd="1" destOrd="0" presId="urn:microsoft.com/office/officeart/2005/8/layout/orgChart1"/>
    <dgm:cxn modelId="{6ED9A5A5-D602-41C6-90F5-E51DE5AB20B7}" type="presParOf" srcId="{C91669FB-2A1E-499E-AA8E-7C54C607F15D}" destId="{2E89A182-2E1A-4A60-8001-C20E40D1FFB5}" srcOrd="0" destOrd="0" presId="urn:microsoft.com/office/officeart/2005/8/layout/orgChart1"/>
    <dgm:cxn modelId="{8B5E5AEC-B29E-4F7B-A87F-298E06ED992E}" type="presParOf" srcId="{C91669FB-2A1E-499E-AA8E-7C54C607F15D}" destId="{6B4D6202-BB4E-4F02-B03A-BE67E11952F9}" srcOrd="1" destOrd="0" presId="urn:microsoft.com/office/officeart/2005/8/layout/orgChart1"/>
    <dgm:cxn modelId="{45AB0976-4463-4600-B26F-271B239BB050}" type="presParOf" srcId="{6B4D6202-BB4E-4F02-B03A-BE67E11952F9}" destId="{3365F8F0-03E9-4E36-AF24-DD812E2A8FD6}" srcOrd="0" destOrd="0" presId="urn:microsoft.com/office/officeart/2005/8/layout/orgChart1"/>
    <dgm:cxn modelId="{5E08E4C4-1FB7-4860-BBBB-35F2C5525EC8}" type="presParOf" srcId="{3365F8F0-03E9-4E36-AF24-DD812E2A8FD6}" destId="{6F7B2E94-5F21-4555-A5A3-71532D00A7AB}" srcOrd="0" destOrd="0" presId="urn:microsoft.com/office/officeart/2005/8/layout/orgChart1"/>
    <dgm:cxn modelId="{83275C5F-C010-479A-BE71-CC353A96941D}" type="presParOf" srcId="{3365F8F0-03E9-4E36-AF24-DD812E2A8FD6}" destId="{BEAB528C-1614-4B50-92B8-F03B88C6D8EE}" srcOrd="1" destOrd="0" presId="urn:microsoft.com/office/officeart/2005/8/layout/orgChart1"/>
    <dgm:cxn modelId="{0A8945CA-7749-47A3-B843-47B8A6279F24}" type="presParOf" srcId="{6B4D6202-BB4E-4F02-B03A-BE67E11952F9}" destId="{2D95E4DC-6C98-427F-B273-5365AA09641D}" srcOrd="1" destOrd="0" presId="urn:microsoft.com/office/officeart/2005/8/layout/orgChart1"/>
    <dgm:cxn modelId="{AE535664-1563-4E1F-9F86-54D6168F3194}" type="presParOf" srcId="{6B4D6202-BB4E-4F02-B03A-BE67E11952F9}" destId="{B7764DA9-9BEA-4EFC-A54B-0DC3A1103AD0}" srcOrd="2" destOrd="0" presId="urn:microsoft.com/office/officeart/2005/8/layout/orgChart1"/>
    <dgm:cxn modelId="{EB66CA22-1696-42CE-A1D1-6EC3A8B1483B}" type="presParOf" srcId="{C91669FB-2A1E-499E-AA8E-7C54C607F15D}" destId="{095C8554-2023-4AC2-830A-E172A4ACACC9}" srcOrd="2" destOrd="0" presId="urn:microsoft.com/office/officeart/2005/8/layout/orgChart1"/>
    <dgm:cxn modelId="{6014E101-67E8-49D5-84CE-359E8655A892}" type="presParOf" srcId="{C91669FB-2A1E-499E-AA8E-7C54C607F15D}" destId="{42C3AD69-B441-42E3-BFC3-B960010862BE}" srcOrd="3" destOrd="0" presId="urn:microsoft.com/office/officeart/2005/8/layout/orgChart1"/>
    <dgm:cxn modelId="{BB9D45EA-F653-42D3-AF03-CF2F58F4F0F4}" type="presParOf" srcId="{42C3AD69-B441-42E3-BFC3-B960010862BE}" destId="{3A5C8345-3227-4554-A081-BF72F8979D85}" srcOrd="0" destOrd="0" presId="urn:microsoft.com/office/officeart/2005/8/layout/orgChart1"/>
    <dgm:cxn modelId="{D3B048FB-F1D8-4453-B89E-A56A7F32C2CF}" type="presParOf" srcId="{3A5C8345-3227-4554-A081-BF72F8979D85}" destId="{F8CD682E-57F0-4456-B00A-8B39278BA6AB}" srcOrd="0" destOrd="0" presId="urn:microsoft.com/office/officeart/2005/8/layout/orgChart1"/>
    <dgm:cxn modelId="{8B2B0ED5-D315-4CE6-B536-770923ACD932}" type="presParOf" srcId="{3A5C8345-3227-4554-A081-BF72F8979D85}" destId="{86D5BF33-2593-4B8E-907F-7393D7F376BC}" srcOrd="1" destOrd="0" presId="urn:microsoft.com/office/officeart/2005/8/layout/orgChart1"/>
    <dgm:cxn modelId="{904CFF10-1389-4D8B-A58E-C3A4A98BB6E3}" type="presParOf" srcId="{42C3AD69-B441-42E3-BFC3-B960010862BE}" destId="{C934EED0-15AF-4A6C-B380-F0DC4BD2DB0F}" srcOrd="1" destOrd="0" presId="urn:microsoft.com/office/officeart/2005/8/layout/orgChart1"/>
    <dgm:cxn modelId="{5B370355-BB8C-4BE3-831C-59B3FA779AC8}" type="presParOf" srcId="{42C3AD69-B441-42E3-BFC3-B960010862BE}" destId="{1A09CAAB-1A0A-4A29-B5B7-3A24DEBE2CF1}" srcOrd="2" destOrd="0" presId="urn:microsoft.com/office/officeart/2005/8/layout/orgChart1"/>
    <dgm:cxn modelId="{EA0C7BF8-3B5B-45BC-A57D-0E9A15A11895}" type="presParOf" srcId="{C91669FB-2A1E-499E-AA8E-7C54C607F15D}" destId="{6C7EBA9D-5019-4552-AFAA-AB046A6F63CF}" srcOrd="4" destOrd="0" presId="urn:microsoft.com/office/officeart/2005/8/layout/orgChart1"/>
    <dgm:cxn modelId="{6B811C8B-6348-4F95-8636-91400882271E}" type="presParOf" srcId="{C91669FB-2A1E-499E-AA8E-7C54C607F15D}" destId="{6FD4E561-0B33-4E14-A2E7-56BA8B59D2DF}" srcOrd="5" destOrd="0" presId="urn:microsoft.com/office/officeart/2005/8/layout/orgChart1"/>
    <dgm:cxn modelId="{C72F3D9B-80B0-48AB-A0EC-88D2A4E4964B}" type="presParOf" srcId="{6FD4E561-0B33-4E14-A2E7-56BA8B59D2DF}" destId="{7771A16D-1A5A-4396-BCF2-7565923E684E}" srcOrd="0" destOrd="0" presId="urn:microsoft.com/office/officeart/2005/8/layout/orgChart1"/>
    <dgm:cxn modelId="{FA5A87AB-97D8-466F-879A-1EEFF0B760DD}" type="presParOf" srcId="{7771A16D-1A5A-4396-BCF2-7565923E684E}" destId="{A5B9AD73-F650-44D2-8446-E565C6119A53}" srcOrd="0" destOrd="0" presId="urn:microsoft.com/office/officeart/2005/8/layout/orgChart1"/>
    <dgm:cxn modelId="{A0526647-1124-481A-94FE-ABC0B1B0F1E2}" type="presParOf" srcId="{7771A16D-1A5A-4396-BCF2-7565923E684E}" destId="{A3AC4F5C-3CF5-4174-AD46-BF90AB583A8F}" srcOrd="1" destOrd="0" presId="urn:microsoft.com/office/officeart/2005/8/layout/orgChart1"/>
    <dgm:cxn modelId="{BB6FB14C-CA57-4821-A4E3-8B2E29926ED4}" type="presParOf" srcId="{6FD4E561-0B33-4E14-A2E7-56BA8B59D2DF}" destId="{7D49136D-949A-4C47-AEF6-2277BE7A7A0F}" srcOrd="1" destOrd="0" presId="urn:microsoft.com/office/officeart/2005/8/layout/orgChart1"/>
    <dgm:cxn modelId="{AEA4CA36-27A8-456D-9470-B496EE2187B4}" type="presParOf" srcId="{6FD4E561-0B33-4E14-A2E7-56BA8B59D2DF}" destId="{18275404-2FFC-430C-998B-3FAE2E3AE215}" srcOrd="2" destOrd="0" presId="urn:microsoft.com/office/officeart/2005/8/layout/orgChart1"/>
    <dgm:cxn modelId="{9CA48B15-6CCB-4118-941E-096BF846EFCF}" type="presParOf" srcId="{C91669FB-2A1E-499E-AA8E-7C54C607F15D}" destId="{EEA562CA-B664-4764-A96A-58299793860A}" srcOrd="6" destOrd="0" presId="urn:microsoft.com/office/officeart/2005/8/layout/orgChart1"/>
    <dgm:cxn modelId="{949E1985-5CBD-4372-B5ED-C57D618663F1}" type="presParOf" srcId="{C91669FB-2A1E-499E-AA8E-7C54C607F15D}" destId="{0EFC41E1-16C0-4160-B307-A3BBEAC5F641}" srcOrd="7" destOrd="0" presId="urn:microsoft.com/office/officeart/2005/8/layout/orgChart1"/>
    <dgm:cxn modelId="{11434EA7-3BCE-4749-87B5-CB1F214E48FD}" type="presParOf" srcId="{0EFC41E1-16C0-4160-B307-A3BBEAC5F641}" destId="{294AE7C2-558D-421C-9C33-ECC889177CE1}" srcOrd="0" destOrd="0" presId="urn:microsoft.com/office/officeart/2005/8/layout/orgChart1"/>
    <dgm:cxn modelId="{572294ED-D113-4400-B99D-936E29A5E6B4}" type="presParOf" srcId="{294AE7C2-558D-421C-9C33-ECC889177CE1}" destId="{DC62CE75-A82C-491F-8B30-08854A5B87B1}" srcOrd="0" destOrd="0" presId="urn:microsoft.com/office/officeart/2005/8/layout/orgChart1"/>
    <dgm:cxn modelId="{6DD24C12-67B0-4C86-A0BD-B83572FDC2C0}" type="presParOf" srcId="{294AE7C2-558D-421C-9C33-ECC889177CE1}" destId="{53F5972B-A77B-4B6D-BC5E-C4387E001C8A}" srcOrd="1" destOrd="0" presId="urn:microsoft.com/office/officeart/2005/8/layout/orgChart1"/>
    <dgm:cxn modelId="{353C12BA-CCD3-41F2-91ED-E3047A04D6DF}" type="presParOf" srcId="{0EFC41E1-16C0-4160-B307-A3BBEAC5F641}" destId="{3C528B0A-3068-473C-9067-9EE2EFB048D9}" srcOrd="1" destOrd="0" presId="urn:microsoft.com/office/officeart/2005/8/layout/orgChart1"/>
    <dgm:cxn modelId="{6C65F022-F8E7-41BF-9F72-866BF95083A5}" type="presParOf" srcId="{0EFC41E1-16C0-4160-B307-A3BBEAC5F641}" destId="{7E0E378D-9CEC-4605-9F34-C24C26B7E14B}" srcOrd="2" destOrd="0" presId="urn:microsoft.com/office/officeart/2005/8/layout/orgChart1"/>
    <dgm:cxn modelId="{4B189885-56AA-43A7-8AEB-DD8CE74FF011}" type="presParOf" srcId="{6BF34093-32A0-4BEA-A7CE-525D869DFC75}" destId="{650C0ADB-8B5F-475D-BE11-A4A6B5DC01AA}" srcOrd="2" destOrd="0" presId="urn:microsoft.com/office/officeart/2005/8/layout/orgChart1"/>
  </dgm:cxnLst>
  <dgm:bg>
    <a:solidFill>
      <a:schemeClr val="accent4">
        <a:lumMod val="40000"/>
        <a:lumOff val="60000"/>
      </a:schemeClr>
    </a:solidFill>
  </dgm:bg>
  <dgm:whole>
    <a:ln w="57150">
      <a:solidFill>
        <a:schemeClr val="accent4">
          <a:lumMod val="60000"/>
          <a:lumOff val="40000"/>
        </a:schemeClr>
      </a:solidFill>
    </a:ln>
  </dgm:whole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6CFE02-4350-4B21-B31E-A51E1A012CB2}" type="doc">
      <dgm:prSet loTypeId="urn:microsoft.com/office/officeart/2005/8/layout/orgChart1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78F0471-321F-4250-844B-BB58E15F0B70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01.09.2022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BF7EEE-42C8-4CA4-9ACE-4DDE3032812D}" type="parTrans" cxnId="{3EFAB465-1D9F-447A-A4A7-803142E29297}">
      <dgm:prSet/>
      <dgm:spPr/>
      <dgm:t>
        <a:bodyPr/>
        <a:lstStyle/>
        <a:p>
          <a:endParaRPr lang="ru-RU" sz="1400" b="1">
            <a:latin typeface="Arial" pitchFamily="34" charset="0"/>
            <a:cs typeface="Arial" pitchFamily="34" charset="0"/>
          </a:endParaRPr>
        </a:p>
      </dgm:t>
    </dgm:pt>
    <dgm:pt modelId="{5FF5FBD5-EB28-4CDA-8492-0B4E799E33EF}" type="sibTrans" cxnId="{3EFAB465-1D9F-447A-A4A7-803142E29297}">
      <dgm:prSet/>
      <dgm:spPr/>
      <dgm:t>
        <a:bodyPr/>
        <a:lstStyle/>
        <a:p>
          <a:endParaRPr lang="ru-RU" sz="1400" b="1">
            <a:latin typeface="Arial" pitchFamily="34" charset="0"/>
            <a:cs typeface="Arial" pitchFamily="34" charset="0"/>
          </a:endParaRPr>
        </a:p>
      </dgm:t>
    </dgm:pt>
    <dgm:pt modelId="{1B102C63-5546-451C-8B13-62270BD40D95}">
      <dgm:prSet phldrT="[Текст]" custT="1"/>
      <dgm:spPr/>
      <dgm:t>
        <a:bodyPr/>
        <a:lstStyle/>
        <a:p>
          <a:pPr algn="ctr"/>
          <a:r>
            <a: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1-4  </a:t>
          </a:r>
        </a:p>
        <a:p>
          <a:pPr algn="ctr"/>
          <a:r>
            <a: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435 обучающихся</a:t>
          </a:r>
          <a:endParaRPr lang="ru-RU" sz="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FC6D14-12B2-4F6C-8D07-F39DCC27208C}" type="parTrans" cxnId="{BCD54B60-875F-4400-ADD1-FD82E544FDEA}">
      <dgm:prSet/>
      <dgm:spPr/>
      <dgm:t>
        <a:bodyPr/>
        <a:lstStyle/>
        <a:p>
          <a:endParaRPr lang="ru-RU" sz="1400" b="1">
            <a:latin typeface="Arial" pitchFamily="34" charset="0"/>
            <a:cs typeface="Arial" pitchFamily="34" charset="0"/>
          </a:endParaRPr>
        </a:p>
      </dgm:t>
    </dgm:pt>
    <dgm:pt modelId="{3E8FA8CE-CD8B-4A69-B6CE-5F70A33F551B}" type="sibTrans" cxnId="{BCD54B60-875F-4400-ADD1-FD82E544FDEA}">
      <dgm:prSet/>
      <dgm:spPr/>
      <dgm:t>
        <a:bodyPr/>
        <a:lstStyle/>
        <a:p>
          <a:endParaRPr lang="ru-RU" sz="1400" b="1">
            <a:latin typeface="Arial" pitchFamily="34" charset="0"/>
            <a:cs typeface="Arial" pitchFamily="34" charset="0"/>
          </a:endParaRPr>
        </a:p>
      </dgm:t>
    </dgm:pt>
    <dgm:pt modelId="{4E13ACE5-E7B6-4AAC-819E-931B1BD4EB9A}">
      <dgm:prSet phldrT="[Текст]" custT="1"/>
      <dgm:spPr/>
      <dgm:t>
        <a:bodyPr/>
        <a:lstStyle/>
        <a:p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5-9 </a:t>
          </a:r>
        </a:p>
        <a:p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17 классов</a:t>
          </a:r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E3A8B1-7430-4C1F-A264-02B592F968B8}" type="parTrans" cxnId="{4FA2F48F-9123-4B34-A6C9-F4586A45B688}">
      <dgm:prSet/>
      <dgm:spPr/>
      <dgm:t>
        <a:bodyPr/>
        <a:lstStyle/>
        <a:p>
          <a:endParaRPr lang="ru-RU" sz="1400" b="1">
            <a:latin typeface="Arial" pitchFamily="34" charset="0"/>
            <a:cs typeface="Arial" pitchFamily="34" charset="0"/>
          </a:endParaRPr>
        </a:p>
      </dgm:t>
    </dgm:pt>
    <dgm:pt modelId="{31056B1C-279A-4E67-A4F6-1AD5B1E217BB}" type="sibTrans" cxnId="{4FA2F48F-9123-4B34-A6C9-F4586A45B688}">
      <dgm:prSet/>
      <dgm:spPr/>
      <dgm:t>
        <a:bodyPr/>
        <a:lstStyle/>
        <a:p>
          <a:endParaRPr lang="ru-RU" sz="1400" b="1">
            <a:latin typeface="Arial" pitchFamily="34" charset="0"/>
            <a:cs typeface="Arial" pitchFamily="34" charset="0"/>
          </a:endParaRPr>
        </a:p>
      </dgm:t>
    </dgm:pt>
    <dgm:pt modelId="{A921C179-72B4-4B3A-A303-806E05218A1E}">
      <dgm:prSet phldrT="[Текст]" custT="1"/>
      <dgm:spPr/>
      <dgm:t>
        <a:bodyPr/>
        <a:lstStyle/>
        <a:p>
          <a:r>
            <a:rPr lang="ru-RU" sz="9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дошкольное отделение </a:t>
          </a:r>
        </a:p>
        <a:p>
          <a:r>
            <a:rPr lang="ru-RU" sz="9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 групп</a:t>
          </a:r>
          <a:endParaRPr lang="ru-RU" sz="9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EA06BD-7685-44FD-B12B-41A6F9953889}" type="parTrans" cxnId="{71C817C7-E540-4D7E-BEAB-041871437E97}">
      <dgm:prSet/>
      <dgm:spPr/>
      <dgm:t>
        <a:bodyPr/>
        <a:lstStyle/>
        <a:p>
          <a:endParaRPr lang="ru-RU" sz="1400" b="1">
            <a:latin typeface="Arial" pitchFamily="34" charset="0"/>
            <a:cs typeface="Arial" pitchFamily="34" charset="0"/>
          </a:endParaRPr>
        </a:p>
      </dgm:t>
    </dgm:pt>
    <dgm:pt modelId="{7E549EFF-112F-470E-AEF7-2F35D2718E3E}" type="sibTrans" cxnId="{71C817C7-E540-4D7E-BEAB-041871437E97}">
      <dgm:prSet/>
      <dgm:spPr/>
      <dgm:t>
        <a:bodyPr/>
        <a:lstStyle/>
        <a:p>
          <a:endParaRPr lang="ru-RU" sz="1400" b="1">
            <a:latin typeface="Arial" pitchFamily="34" charset="0"/>
            <a:cs typeface="Arial" pitchFamily="34" charset="0"/>
          </a:endParaRPr>
        </a:p>
      </dgm:t>
    </dgm:pt>
    <dgm:pt modelId="{A99E565D-E88F-4648-9278-3FEE91143988}">
      <dgm:prSet phldrT="[Текст]" custT="1"/>
      <dgm:spPr/>
      <dgm:t>
        <a:bodyPr/>
        <a:lstStyle/>
        <a:p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1-4 </a:t>
          </a:r>
        </a:p>
        <a:p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 классов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6633D7-A6BA-41F9-B75F-60FF8D15A15B}" type="parTrans" cxnId="{795F4CD9-64DC-417B-8CC6-EE89BA3C40EA}">
      <dgm:prSet/>
      <dgm:spPr/>
      <dgm:t>
        <a:bodyPr/>
        <a:lstStyle/>
        <a:p>
          <a:endParaRPr lang="ru-RU"/>
        </a:p>
      </dgm:t>
    </dgm:pt>
    <dgm:pt modelId="{541397BB-9BDD-40B8-86B0-7ADD4E6F1977}" type="sibTrans" cxnId="{795F4CD9-64DC-417B-8CC6-EE89BA3C40EA}">
      <dgm:prSet/>
      <dgm:spPr/>
      <dgm:t>
        <a:bodyPr/>
        <a:lstStyle/>
        <a:p>
          <a:endParaRPr lang="ru-RU"/>
        </a:p>
      </dgm:t>
    </dgm:pt>
    <dgm:pt modelId="{5D6D16E8-05E3-49FC-97BC-731E976B9163}">
      <dgm:prSet phldrT="[Текст]" custT="1"/>
      <dgm:spPr/>
      <dgm:t>
        <a:bodyPr/>
        <a:lstStyle/>
        <a:p>
          <a:r>
            <a:rPr lang="ru-RU" sz="9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5-9 </a:t>
          </a:r>
        </a:p>
        <a:p>
          <a:r>
            <a:rPr lang="ru-RU" sz="9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485 обучающихся</a:t>
          </a:r>
          <a:endParaRPr lang="ru-RU" sz="9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F34958-F24E-41F2-9035-154061032BA6}" type="parTrans" cxnId="{3DF68129-799A-499D-B119-EB5A21C382EB}">
      <dgm:prSet/>
      <dgm:spPr/>
      <dgm:t>
        <a:bodyPr/>
        <a:lstStyle/>
        <a:p>
          <a:endParaRPr lang="ru-RU"/>
        </a:p>
      </dgm:t>
    </dgm:pt>
    <dgm:pt modelId="{AEDFF2E8-D7B1-4ABB-BC55-3BA6CC9ADE67}" type="sibTrans" cxnId="{3DF68129-799A-499D-B119-EB5A21C382EB}">
      <dgm:prSet/>
      <dgm:spPr/>
      <dgm:t>
        <a:bodyPr/>
        <a:lstStyle/>
        <a:p>
          <a:endParaRPr lang="ru-RU"/>
        </a:p>
      </dgm:t>
    </dgm:pt>
    <dgm:pt modelId="{319426D4-0961-46BC-AA34-12ACDA84EDED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дошкольное отделение </a:t>
          </a:r>
        </a:p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280 воспитанников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A02E7C-606D-404A-AC9D-19BE01E61584}" type="parTrans" cxnId="{0753A00D-2171-4023-8E3B-260ED00BF194}">
      <dgm:prSet/>
      <dgm:spPr/>
      <dgm:t>
        <a:bodyPr/>
        <a:lstStyle/>
        <a:p>
          <a:endParaRPr lang="ru-RU"/>
        </a:p>
      </dgm:t>
    </dgm:pt>
    <dgm:pt modelId="{2FE4C837-BF1B-4C92-AC82-2E5294AF9914}" type="sibTrans" cxnId="{0753A00D-2171-4023-8E3B-260ED00BF194}">
      <dgm:prSet/>
      <dgm:spPr/>
      <dgm:t>
        <a:bodyPr/>
        <a:lstStyle/>
        <a:p>
          <a:endParaRPr lang="ru-RU"/>
        </a:p>
      </dgm:t>
    </dgm:pt>
    <dgm:pt modelId="{08BADE12-D28F-47B2-B2CC-7178FFA4A877}" type="pres">
      <dgm:prSet presAssocID="{296CFE02-4350-4B21-B31E-A51E1A012CB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1CE78DA-1C92-4248-971B-E2C6CAEAF05E}" type="pres">
      <dgm:prSet presAssocID="{B78F0471-321F-4250-844B-BB58E15F0B70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3914A28B-8919-4ADA-80CA-05273CD8CF3B}" type="pres">
      <dgm:prSet presAssocID="{B78F0471-321F-4250-844B-BB58E15F0B70}" presName="rootComposite1" presStyleCnt="0"/>
      <dgm:spPr/>
      <dgm:t>
        <a:bodyPr/>
        <a:lstStyle/>
        <a:p>
          <a:endParaRPr lang="ru-RU"/>
        </a:p>
      </dgm:t>
    </dgm:pt>
    <dgm:pt modelId="{319BBC07-46B1-4F8E-96A7-7CB416577DA3}" type="pres">
      <dgm:prSet presAssocID="{B78F0471-321F-4250-844B-BB58E15F0B70}" presName="rootText1" presStyleLbl="node0" presStyleIdx="0" presStyleCnt="1" custScaleX="182627" custScaleY="130879" custLinFactY="-17965" custLinFactNeighborX="-5904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4926D3-EA06-4E89-B799-0729C47DEC04}" type="pres">
      <dgm:prSet presAssocID="{B78F0471-321F-4250-844B-BB58E15F0B7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A3FACF3-201D-482A-8B63-E2202571D02B}" type="pres">
      <dgm:prSet presAssocID="{B78F0471-321F-4250-844B-BB58E15F0B70}" presName="hierChild2" presStyleCnt="0"/>
      <dgm:spPr/>
      <dgm:t>
        <a:bodyPr/>
        <a:lstStyle/>
        <a:p>
          <a:endParaRPr lang="ru-RU"/>
        </a:p>
      </dgm:t>
    </dgm:pt>
    <dgm:pt modelId="{D3B6E9C7-95EC-4BBA-8081-D6E196BABAF3}" type="pres">
      <dgm:prSet presAssocID="{96E3A8B1-7430-4C1F-A264-02B592F968B8}" presName="Name37" presStyleLbl="parChTrans1D2" presStyleIdx="0" presStyleCnt="6"/>
      <dgm:spPr/>
      <dgm:t>
        <a:bodyPr/>
        <a:lstStyle/>
        <a:p>
          <a:endParaRPr lang="ru-RU"/>
        </a:p>
      </dgm:t>
    </dgm:pt>
    <dgm:pt modelId="{D8464D78-54CA-40BF-B640-7239EB729C89}" type="pres">
      <dgm:prSet presAssocID="{4E13ACE5-E7B6-4AAC-819E-931B1BD4EB9A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23D7F6A0-ADB6-4B64-8915-3F6FAA2C72B7}" type="pres">
      <dgm:prSet presAssocID="{4E13ACE5-E7B6-4AAC-819E-931B1BD4EB9A}" presName="rootComposite" presStyleCnt="0"/>
      <dgm:spPr/>
      <dgm:t>
        <a:bodyPr/>
        <a:lstStyle/>
        <a:p>
          <a:endParaRPr lang="ru-RU"/>
        </a:p>
      </dgm:t>
    </dgm:pt>
    <dgm:pt modelId="{3DE143A6-C6C1-422A-9A4E-9B51BD6833EC}" type="pres">
      <dgm:prSet presAssocID="{4E13ACE5-E7B6-4AAC-819E-931B1BD4EB9A}" presName="rootText" presStyleLbl="node2" presStyleIdx="0" presStyleCnt="6" custScaleX="124740" custScaleY="163368" custLinFactX="154710" custLinFactY="-17234" custLinFactNeighborX="2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4E8354-D8C9-4740-8902-D2FF666CB5C0}" type="pres">
      <dgm:prSet presAssocID="{4E13ACE5-E7B6-4AAC-819E-931B1BD4EB9A}" presName="rootConnector" presStyleLbl="node2" presStyleIdx="0" presStyleCnt="6"/>
      <dgm:spPr/>
      <dgm:t>
        <a:bodyPr/>
        <a:lstStyle/>
        <a:p>
          <a:endParaRPr lang="ru-RU"/>
        </a:p>
      </dgm:t>
    </dgm:pt>
    <dgm:pt modelId="{2E57F890-2523-4854-9EDC-27111515DB9D}" type="pres">
      <dgm:prSet presAssocID="{4E13ACE5-E7B6-4AAC-819E-931B1BD4EB9A}" presName="hierChild4" presStyleCnt="0"/>
      <dgm:spPr/>
      <dgm:t>
        <a:bodyPr/>
        <a:lstStyle/>
        <a:p>
          <a:endParaRPr lang="ru-RU"/>
        </a:p>
      </dgm:t>
    </dgm:pt>
    <dgm:pt modelId="{72EAE79A-4C13-4F39-B17F-3318F01A0781}" type="pres">
      <dgm:prSet presAssocID="{4E13ACE5-E7B6-4AAC-819E-931B1BD4EB9A}" presName="hierChild5" presStyleCnt="0"/>
      <dgm:spPr/>
      <dgm:t>
        <a:bodyPr/>
        <a:lstStyle/>
        <a:p>
          <a:endParaRPr lang="ru-RU"/>
        </a:p>
      </dgm:t>
    </dgm:pt>
    <dgm:pt modelId="{0D74A301-771F-46C7-A43C-531066D42B0A}" type="pres">
      <dgm:prSet presAssocID="{01FC6D14-12B2-4F6C-8D07-F39DCC27208C}" presName="Name37" presStyleLbl="parChTrans1D2" presStyleIdx="1" presStyleCnt="6"/>
      <dgm:spPr/>
      <dgm:t>
        <a:bodyPr/>
        <a:lstStyle/>
        <a:p>
          <a:endParaRPr lang="ru-RU"/>
        </a:p>
      </dgm:t>
    </dgm:pt>
    <dgm:pt modelId="{42501A5F-7660-4BCD-9DDA-105DA7B42887}" type="pres">
      <dgm:prSet presAssocID="{1B102C63-5546-451C-8B13-62270BD40D95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0B08FA17-DDEC-44A2-ABCF-7D401B388E1E}" type="pres">
      <dgm:prSet presAssocID="{1B102C63-5546-451C-8B13-62270BD40D95}" presName="rootComposite" presStyleCnt="0"/>
      <dgm:spPr/>
      <dgm:t>
        <a:bodyPr/>
        <a:lstStyle/>
        <a:p>
          <a:endParaRPr lang="ru-RU"/>
        </a:p>
      </dgm:t>
    </dgm:pt>
    <dgm:pt modelId="{BF72370D-9D87-41A8-8B81-A38670C0C856}" type="pres">
      <dgm:prSet presAssocID="{1B102C63-5546-451C-8B13-62270BD40D95}" presName="rootText" presStyleLbl="node2" presStyleIdx="1" presStyleCnt="6" custScaleX="118175" custScaleY="164360" custLinFactX="-2554" custLinFactNeighborX="-100000" custLinFactNeighborY="980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36EF87-0106-4BAB-9ABF-A8F5BA24AA66}" type="pres">
      <dgm:prSet presAssocID="{1B102C63-5546-451C-8B13-62270BD40D95}" presName="rootConnector" presStyleLbl="node2" presStyleIdx="1" presStyleCnt="6"/>
      <dgm:spPr/>
      <dgm:t>
        <a:bodyPr/>
        <a:lstStyle/>
        <a:p>
          <a:endParaRPr lang="ru-RU"/>
        </a:p>
      </dgm:t>
    </dgm:pt>
    <dgm:pt modelId="{46BB1D24-E564-4938-9237-A12A2EE310DF}" type="pres">
      <dgm:prSet presAssocID="{1B102C63-5546-451C-8B13-62270BD40D95}" presName="hierChild4" presStyleCnt="0"/>
      <dgm:spPr/>
      <dgm:t>
        <a:bodyPr/>
        <a:lstStyle/>
        <a:p>
          <a:endParaRPr lang="ru-RU"/>
        </a:p>
      </dgm:t>
    </dgm:pt>
    <dgm:pt modelId="{5E697098-048A-41C7-9DD6-AF034AB6DE80}" type="pres">
      <dgm:prSet presAssocID="{1B102C63-5546-451C-8B13-62270BD40D95}" presName="hierChild5" presStyleCnt="0"/>
      <dgm:spPr/>
      <dgm:t>
        <a:bodyPr/>
        <a:lstStyle/>
        <a:p>
          <a:endParaRPr lang="ru-RU"/>
        </a:p>
      </dgm:t>
    </dgm:pt>
    <dgm:pt modelId="{CDB2BA19-D928-4D1F-89CB-B014DAC5EBA3}" type="pres">
      <dgm:prSet presAssocID="{896633D7-A6BA-41F9-B75F-60FF8D15A15B}" presName="Name37" presStyleLbl="parChTrans1D2" presStyleIdx="2" presStyleCnt="6"/>
      <dgm:spPr/>
      <dgm:t>
        <a:bodyPr/>
        <a:lstStyle/>
        <a:p>
          <a:endParaRPr lang="ru-RU"/>
        </a:p>
      </dgm:t>
    </dgm:pt>
    <dgm:pt modelId="{790F5913-28AA-46E9-9EBA-3D8A4A35DAE2}" type="pres">
      <dgm:prSet presAssocID="{A99E565D-E88F-4648-9278-3FEE91143988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36D71FBF-579C-434A-A6A0-30D5BF9403A7}" type="pres">
      <dgm:prSet presAssocID="{A99E565D-E88F-4648-9278-3FEE91143988}" presName="rootComposite" presStyleCnt="0"/>
      <dgm:spPr/>
      <dgm:t>
        <a:bodyPr/>
        <a:lstStyle/>
        <a:p>
          <a:endParaRPr lang="ru-RU"/>
        </a:p>
      </dgm:t>
    </dgm:pt>
    <dgm:pt modelId="{273B86AA-DEEE-4949-944C-60EE586AEE7C}" type="pres">
      <dgm:prSet presAssocID="{A99E565D-E88F-4648-9278-3FEE91143988}" presName="rootText" presStyleLbl="node2" presStyleIdx="2" presStyleCnt="6" custScaleX="127851" custScaleY="154552" custLinFactX="-100000" custLinFactNeighborX="-142477" custLinFactNeighborY="-943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57B369-E657-4891-AC96-C14F3C328F31}" type="pres">
      <dgm:prSet presAssocID="{A99E565D-E88F-4648-9278-3FEE91143988}" presName="rootConnector" presStyleLbl="node2" presStyleIdx="2" presStyleCnt="6"/>
      <dgm:spPr/>
      <dgm:t>
        <a:bodyPr/>
        <a:lstStyle/>
        <a:p>
          <a:endParaRPr lang="ru-RU"/>
        </a:p>
      </dgm:t>
    </dgm:pt>
    <dgm:pt modelId="{90CC3E63-D0C6-44BB-9F1B-54138B95BF35}" type="pres">
      <dgm:prSet presAssocID="{A99E565D-E88F-4648-9278-3FEE91143988}" presName="hierChild4" presStyleCnt="0"/>
      <dgm:spPr/>
      <dgm:t>
        <a:bodyPr/>
        <a:lstStyle/>
        <a:p>
          <a:endParaRPr lang="ru-RU"/>
        </a:p>
      </dgm:t>
    </dgm:pt>
    <dgm:pt modelId="{1572F989-73A7-45B1-B535-3722C5B62594}" type="pres">
      <dgm:prSet presAssocID="{A99E565D-E88F-4648-9278-3FEE91143988}" presName="hierChild5" presStyleCnt="0"/>
      <dgm:spPr/>
      <dgm:t>
        <a:bodyPr/>
        <a:lstStyle/>
        <a:p>
          <a:endParaRPr lang="ru-RU"/>
        </a:p>
      </dgm:t>
    </dgm:pt>
    <dgm:pt modelId="{9125E77E-498D-437A-A5BC-22B2D6FB050E}" type="pres">
      <dgm:prSet presAssocID="{77F34958-F24E-41F2-9035-154061032BA6}" presName="Name37" presStyleLbl="parChTrans1D2" presStyleIdx="3" presStyleCnt="6"/>
      <dgm:spPr/>
      <dgm:t>
        <a:bodyPr/>
        <a:lstStyle/>
        <a:p>
          <a:endParaRPr lang="ru-RU"/>
        </a:p>
      </dgm:t>
    </dgm:pt>
    <dgm:pt modelId="{32168668-62F4-4A0C-8F77-D55F898D33D2}" type="pres">
      <dgm:prSet presAssocID="{5D6D16E8-05E3-49FC-97BC-731E976B9163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5EE8CFD-ECE4-4B4A-8FD5-F2A0A22C495C}" type="pres">
      <dgm:prSet presAssocID="{5D6D16E8-05E3-49FC-97BC-731E976B9163}" presName="rootComposite" presStyleCnt="0"/>
      <dgm:spPr/>
      <dgm:t>
        <a:bodyPr/>
        <a:lstStyle/>
        <a:p>
          <a:endParaRPr lang="ru-RU"/>
        </a:p>
      </dgm:t>
    </dgm:pt>
    <dgm:pt modelId="{88FA5BFB-F754-44F2-AD9F-B3C15B1552E9}" type="pres">
      <dgm:prSet presAssocID="{5D6D16E8-05E3-49FC-97BC-731E976B9163}" presName="rootText" presStyleLbl="node2" presStyleIdx="3" presStyleCnt="6" custScaleX="125623" custScaleY="190033" custLinFactNeighborX="-79733" custLinFactNeighborY="751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6080BE-A005-4EA0-8897-60C12FB37F59}" type="pres">
      <dgm:prSet presAssocID="{5D6D16E8-05E3-49FC-97BC-731E976B9163}" presName="rootConnector" presStyleLbl="node2" presStyleIdx="3" presStyleCnt="6"/>
      <dgm:spPr/>
      <dgm:t>
        <a:bodyPr/>
        <a:lstStyle/>
        <a:p>
          <a:endParaRPr lang="ru-RU"/>
        </a:p>
      </dgm:t>
    </dgm:pt>
    <dgm:pt modelId="{103AD932-9594-4E46-B780-4A257C57AD10}" type="pres">
      <dgm:prSet presAssocID="{5D6D16E8-05E3-49FC-97BC-731E976B9163}" presName="hierChild4" presStyleCnt="0"/>
      <dgm:spPr/>
      <dgm:t>
        <a:bodyPr/>
        <a:lstStyle/>
        <a:p>
          <a:endParaRPr lang="ru-RU"/>
        </a:p>
      </dgm:t>
    </dgm:pt>
    <dgm:pt modelId="{8122646A-415B-4198-8D6F-F85BFDE23912}" type="pres">
      <dgm:prSet presAssocID="{5D6D16E8-05E3-49FC-97BC-731E976B9163}" presName="hierChild5" presStyleCnt="0"/>
      <dgm:spPr/>
      <dgm:t>
        <a:bodyPr/>
        <a:lstStyle/>
        <a:p>
          <a:endParaRPr lang="ru-RU"/>
        </a:p>
      </dgm:t>
    </dgm:pt>
    <dgm:pt modelId="{78A42A8E-8663-47C1-9FD9-F68F9C6B8B38}" type="pres">
      <dgm:prSet presAssocID="{2AEA06BD-7685-44FD-B12B-41A6F9953889}" presName="Name37" presStyleLbl="parChTrans1D2" presStyleIdx="4" presStyleCnt="6"/>
      <dgm:spPr/>
      <dgm:t>
        <a:bodyPr/>
        <a:lstStyle/>
        <a:p>
          <a:endParaRPr lang="ru-RU"/>
        </a:p>
      </dgm:t>
    </dgm:pt>
    <dgm:pt modelId="{C02B8C58-CC71-4080-AF04-5BCAA0E155C6}" type="pres">
      <dgm:prSet presAssocID="{A921C179-72B4-4B3A-A303-806E05218A1E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2E425369-0B3B-4C1C-A601-D0FB3701A0AE}" type="pres">
      <dgm:prSet presAssocID="{A921C179-72B4-4B3A-A303-806E05218A1E}" presName="rootComposite" presStyleCnt="0"/>
      <dgm:spPr/>
      <dgm:t>
        <a:bodyPr/>
        <a:lstStyle/>
        <a:p>
          <a:endParaRPr lang="ru-RU"/>
        </a:p>
      </dgm:t>
    </dgm:pt>
    <dgm:pt modelId="{52AA7B94-DE77-4414-A0D5-25E7A34D07BE}" type="pres">
      <dgm:prSet presAssocID="{A921C179-72B4-4B3A-A303-806E05218A1E}" presName="rootText" presStyleLbl="node2" presStyleIdx="4" presStyleCnt="6" custScaleX="120904" custScaleY="182849" custLinFactX="16764" custLinFactY="-7846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7E3C1B-12CB-493F-966A-BC56BD5D80E5}" type="pres">
      <dgm:prSet presAssocID="{A921C179-72B4-4B3A-A303-806E05218A1E}" presName="rootConnector" presStyleLbl="node2" presStyleIdx="4" presStyleCnt="6"/>
      <dgm:spPr/>
      <dgm:t>
        <a:bodyPr/>
        <a:lstStyle/>
        <a:p>
          <a:endParaRPr lang="ru-RU"/>
        </a:p>
      </dgm:t>
    </dgm:pt>
    <dgm:pt modelId="{0BD9DCCC-3CA1-4A72-9258-7623AC1615AD}" type="pres">
      <dgm:prSet presAssocID="{A921C179-72B4-4B3A-A303-806E05218A1E}" presName="hierChild4" presStyleCnt="0"/>
      <dgm:spPr/>
      <dgm:t>
        <a:bodyPr/>
        <a:lstStyle/>
        <a:p>
          <a:endParaRPr lang="ru-RU"/>
        </a:p>
      </dgm:t>
    </dgm:pt>
    <dgm:pt modelId="{45B8F78C-BBA1-4523-A4F1-D3DC4688A8B4}" type="pres">
      <dgm:prSet presAssocID="{A921C179-72B4-4B3A-A303-806E05218A1E}" presName="hierChild5" presStyleCnt="0"/>
      <dgm:spPr/>
      <dgm:t>
        <a:bodyPr/>
        <a:lstStyle/>
        <a:p>
          <a:endParaRPr lang="ru-RU"/>
        </a:p>
      </dgm:t>
    </dgm:pt>
    <dgm:pt modelId="{66F5B32B-2512-4815-8140-0AAF4FCDDABA}" type="pres">
      <dgm:prSet presAssocID="{C9A02E7C-606D-404A-AC9D-19BE01E61584}" presName="Name37" presStyleLbl="parChTrans1D2" presStyleIdx="5" presStyleCnt="6"/>
      <dgm:spPr/>
      <dgm:t>
        <a:bodyPr/>
        <a:lstStyle/>
        <a:p>
          <a:endParaRPr lang="ru-RU"/>
        </a:p>
      </dgm:t>
    </dgm:pt>
    <dgm:pt modelId="{545A483E-6079-4A3B-8EF6-11ECBC5C9C5F}" type="pres">
      <dgm:prSet presAssocID="{319426D4-0961-46BC-AA34-12ACDA84EDED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7F4FE9F5-2A48-4D38-BEF1-1F4618AEFC89}" type="pres">
      <dgm:prSet presAssocID="{319426D4-0961-46BC-AA34-12ACDA84EDED}" presName="rootComposite" presStyleCnt="0"/>
      <dgm:spPr/>
      <dgm:t>
        <a:bodyPr/>
        <a:lstStyle/>
        <a:p>
          <a:endParaRPr lang="ru-RU"/>
        </a:p>
      </dgm:t>
    </dgm:pt>
    <dgm:pt modelId="{2B5CB8B6-992D-4049-BC99-44187CDC9D05}" type="pres">
      <dgm:prSet presAssocID="{319426D4-0961-46BC-AA34-12ACDA84EDED}" presName="rootText" presStyleLbl="node2" presStyleIdx="5" presStyleCnt="6" custScaleX="134458" custScaleY="172350" custLinFactY="20901" custLinFactNeighborX="-25140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237F0E-5E39-4C46-B7C2-F9BEB7EA2E42}" type="pres">
      <dgm:prSet presAssocID="{319426D4-0961-46BC-AA34-12ACDA84EDED}" presName="rootConnector" presStyleLbl="node2" presStyleIdx="5" presStyleCnt="6"/>
      <dgm:spPr/>
      <dgm:t>
        <a:bodyPr/>
        <a:lstStyle/>
        <a:p>
          <a:endParaRPr lang="ru-RU"/>
        </a:p>
      </dgm:t>
    </dgm:pt>
    <dgm:pt modelId="{772621B6-680D-4D8E-8BB1-8CD9B1B0A1AE}" type="pres">
      <dgm:prSet presAssocID="{319426D4-0961-46BC-AA34-12ACDA84EDED}" presName="hierChild4" presStyleCnt="0"/>
      <dgm:spPr/>
      <dgm:t>
        <a:bodyPr/>
        <a:lstStyle/>
        <a:p>
          <a:endParaRPr lang="ru-RU"/>
        </a:p>
      </dgm:t>
    </dgm:pt>
    <dgm:pt modelId="{B9940C6F-3DD8-4501-9590-A1571BA84CAA}" type="pres">
      <dgm:prSet presAssocID="{319426D4-0961-46BC-AA34-12ACDA84EDED}" presName="hierChild5" presStyleCnt="0"/>
      <dgm:spPr/>
      <dgm:t>
        <a:bodyPr/>
        <a:lstStyle/>
        <a:p>
          <a:endParaRPr lang="ru-RU"/>
        </a:p>
      </dgm:t>
    </dgm:pt>
    <dgm:pt modelId="{292FF34A-B841-472B-816F-0FF6426E1E61}" type="pres">
      <dgm:prSet presAssocID="{B78F0471-321F-4250-844B-BB58E15F0B70}" presName="hierChild3" presStyleCnt="0"/>
      <dgm:spPr/>
      <dgm:t>
        <a:bodyPr/>
        <a:lstStyle/>
        <a:p>
          <a:endParaRPr lang="ru-RU"/>
        </a:p>
      </dgm:t>
    </dgm:pt>
  </dgm:ptLst>
  <dgm:cxnLst>
    <dgm:cxn modelId="{6B227F47-0AF5-41C3-B621-860DA5A38AE0}" type="presOf" srcId="{B78F0471-321F-4250-844B-BB58E15F0B70}" destId="{319BBC07-46B1-4F8E-96A7-7CB416577DA3}" srcOrd="0" destOrd="0" presId="urn:microsoft.com/office/officeart/2005/8/layout/orgChart1"/>
    <dgm:cxn modelId="{EDB871C4-1ECF-40D6-9470-40CD47743CB9}" type="presOf" srcId="{96E3A8B1-7430-4C1F-A264-02B592F968B8}" destId="{D3B6E9C7-95EC-4BBA-8081-D6E196BABAF3}" srcOrd="0" destOrd="0" presId="urn:microsoft.com/office/officeart/2005/8/layout/orgChart1"/>
    <dgm:cxn modelId="{0753A00D-2171-4023-8E3B-260ED00BF194}" srcId="{B78F0471-321F-4250-844B-BB58E15F0B70}" destId="{319426D4-0961-46BC-AA34-12ACDA84EDED}" srcOrd="5" destOrd="0" parTransId="{C9A02E7C-606D-404A-AC9D-19BE01E61584}" sibTransId="{2FE4C837-BF1B-4C92-AC82-2E5294AF9914}"/>
    <dgm:cxn modelId="{4BC40DD1-07CC-451E-BBD7-4F572989F67D}" type="presOf" srcId="{A99E565D-E88F-4648-9278-3FEE91143988}" destId="{C357B369-E657-4891-AC96-C14F3C328F31}" srcOrd="1" destOrd="0" presId="urn:microsoft.com/office/officeart/2005/8/layout/orgChart1"/>
    <dgm:cxn modelId="{BCD54B60-875F-4400-ADD1-FD82E544FDEA}" srcId="{B78F0471-321F-4250-844B-BB58E15F0B70}" destId="{1B102C63-5546-451C-8B13-62270BD40D95}" srcOrd="1" destOrd="0" parTransId="{01FC6D14-12B2-4F6C-8D07-F39DCC27208C}" sibTransId="{3E8FA8CE-CD8B-4A69-B6CE-5F70A33F551B}"/>
    <dgm:cxn modelId="{B8957E50-0370-4D40-B4C9-EA84029FB3A5}" type="presOf" srcId="{1B102C63-5546-451C-8B13-62270BD40D95}" destId="{E236EF87-0106-4BAB-9ABF-A8F5BA24AA66}" srcOrd="1" destOrd="0" presId="urn:microsoft.com/office/officeart/2005/8/layout/orgChart1"/>
    <dgm:cxn modelId="{3339CF28-D968-4BB2-AF66-C92CCE7078C4}" type="presOf" srcId="{A99E565D-E88F-4648-9278-3FEE91143988}" destId="{273B86AA-DEEE-4949-944C-60EE586AEE7C}" srcOrd="0" destOrd="0" presId="urn:microsoft.com/office/officeart/2005/8/layout/orgChart1"/>
    <dgm:cxn modelId="{4FA2F48F-9123-4B34-A6C9-F4586A45B688}" srcId="{B78F0471-321F-4250-844B-BB58E15F0B70}" destId="{4E13ACE5-E7B6-4AAC-819E-931B1BD4EB9A}" srcOrd="0" destOrd="0" parTransId="{96E3A8B1-7430-4C1F-A264-02B592F968B8}" sibTransId="{31056B1C-279A-4E67-A4F6-1AD5B1E217BB}"/>
    <dgm:cxn modelId="{CD574DA3-7D11-4AA1-B312-FDE69E9D051B}" type="presOf" srcId="{A921C179-72B4-4B3A-A303-806E05218A1E}" destId="{52AA7B94-DE77-4414-A0D5-25E7A34D07BE}" srcOrd="0" destOrd="0" presId="urn:microsoft.com/office/officeart/2005/8/layout/orgChart1"/>
    <dgm:cxn modelId="{556E785A-4B55-4B6D-A4E3-0936441C6E0F}" type="presOf" srcId="{319426D4-0961-46BC-AA34-12ACDA84EDED}" destId="{4A237F0E-5E39-4C46-B7C2-F9BEB7EA2E42}" srcOrd="1" destOrd="0" presId="urn:microsoft.com/office/officeart/2005/8/layout/orgChart1"/>
    <dgm:cxn modelId="{06CDA822-04B1-4255-AD09-4C3777EE8609}" type="presOf" srcId="{319426D4-0961-46BC-AA34-12ACDA84EDED}" destId="{2B5CB8B6-992D-4049-BC99-44187CDC9D05}" srcOrd="0" destOrd="0" presId="urn:microsoft.com/office/officeart/2005/8/layout/orgChart1"/>
    <dgm:cxn modelId="{194CC91A-74CA-47A8-8F6D-4E5228A3EFA4}" type="presOf" srcId="{01FC6D14-12B2-4F6C-8D07-F39DCC27208C}" destId="{0D74A301-771F-46C7-A43C-531066D42B0A}" srcOrd="0" destOrd="0" presId="urn:microsoft.com/office/officeart/2005/8/layout/orgChart1"/>
    <dgm:cxn modelId="{95618C6C-5CFD-4E59-A07D-A9FD2F213635}" type="presOf" srcId="{1B102C63-5546-451C-8B13-62270BD40D95}" destId="{BF72370D-9D87-41A8-8B81-A38670C0C856}" srcOrd="0" destOrd="0" presId="urn:microsoft.com/office/officeart/2005/8/layout/orgChart1"/>
    <dgm:cxn modelId="{1160908E-F8CA-4CC7-9A7E-188DBEC128C3}" type="presOf" srcId="{4E13ACE5-E7B6-4AAC-819E-931B1BD4EB9A}" destId="{3DE143A6-C6C1-422A-9A4E-9B51BD6833EC}" srcOrd="0" destOrd="0" presId="urn:microsoft.com/office/officeart/2005/8/layout/orgChart1"/>
    <dgm:cxn modelId="{C21E688F-9969-499A-9A66-BD61858439DC}" type="presOf" srcId="{5D6D16E8-05E3-49FC-97BC-731E976B9163}" destId="{88FA5BFB-F754-44F2-AD9F-B3C15B1552E9}" srcOrd="0" destOrd="0" presId="urn:microsoft.com/office/officeart/2005/8/layout/orgChart1"/>
    <dgm:cxn modelId="{A9F8010F-34EF-4129-9D8D-000A870E5D2C}" type="presOf" srcId="{4E13ACE5-E7B6-4AAC-819E-931B1BD4EB9A}" destId="{794E8354-D8C9-4740-8902-D2FF666CB5C0}" srcOrd="1" destOrd="0" presId="urn:microsoft.com/office/officeart/2005/8/layout/orgChart1"/>
    <dgm:cxn modelId="{71C817C7-E540-4D7E-BEAB-041871437E97}" srcId="{B78F0471-321F-4250-844B-BB58E15F0B70}" destId="{A921C179-72B4-4B3A-A303-806E05218A1E}" srcOrd="4" destOrd="0" parTransId="{2AEA06BD-7685-44FD-B12B-41A6F9953889}" sibTransId="{7E549EFF-112F-470E-AEF7-2F35D2718E3E}"/>
    <dgm:cxn modelId="{3EFAB465-1D9F-447A-A4A7-803142E29297}" srcId="{296CFE02-4350-4B21-B31E-A51E1A012CB2}" destId="{B78F0471-321F-4250-844B-BB58E15F0B70}" srcOrd="0" destOrd="0" parTransId="{B2BF7EEE-42C8-4CA4-9ACE-4DDE3032812D}" sibTransId="{5FF5FBD5-EB28-4CDA-8492-0B4E799E33EF}"/>
    <dgm:cxn modelId="{C3454CE1-47CA-480F-B4A0-86BB89966A98}" type="presOf" srcId="{A921C179-72B4-4B3A-A303-806E05218A1E}" destId="{717E3C1B-12CB-493F-966A-BC56BD5D80E5}" srcOrd="1" destOrd="0" presId="urn:microsoft.com/office/officeart/2005/8/layout/orgChart1"/>
    <dgm:cxn modelId="{3DF68129-799A-499D-B119-EB5A21C382EB}" srcId="{B78F0471-321F-4250-844B-BB58E15F0B70}" destId="{5D6D16E8-05E3-49FC-97BC-731E976B9163}" srcOrd="3" destOrd="0" parTransId="{77F34958-F24E-41F2-9035-154061032BA6}" sibTransId="{AEDFF2E8-D7B1-4ABB-BC55-3BA6CC9ADE67}"/>
    <dgm:cxn modelId="{5498A5A1-AA00-49F7-AC00-6720F5572ADD}" type="presOf" srcId="{5D6D16E8-05E3-49FC-97BC-731E976B9163}" destId="{096080BE-A005-4EA0-8897-60C12FB37F59}" srcOrd="1" destOrd="0" presId="urn:microsoft.com/office/officeart/2005/8/layout/orgChart1"/>
    <dgm:cxn modelId="{C19C5B54-7D74-4D70-929E-FA6B347536B0}" type="presOf" srcId="{2AEA06BD-7685-44FD-B12B-41A6F9953889}" destId="{78A42A8E-8663-47C1-9FD9-F68F9C6B8B38}" srcOrd="0" destOrd="0" presId="urn:microsoft.com/office/officeart/2005/8/layout/orgChart1"/>
    <dgm:cxn modelId="{795F4CD9-64DC-417B-8CC6-EE89BA3C40EA}" srcId="{B78F0471-321F-4250-844B-BB58E15F0B70}" destId="{A99E565D-E88F-4648-9278-3FEE91143988}" srcOrd="2" destOrd="0" parTransId="{896633D7-A6BA-41F9-B75F-60FF8D15A15B}" sibTransId="{541397BB-9BDD-40B8-86B0-7ADD4E6F1977}"/>
    <dgm:cxn modelId="{BEF85A5D-3469-48C4-AB9B-4D3036BA95C4}" type="presOf" srcId="{C9A02E7C-606D-404A-AC9D-19BE01E61584}" destId="{66F5B32B-2512-4815-8140-0AAF4FCDDABA}" srcOrd="0" destOrd="0" presId="urn:microsoft.com/office/officeart/2005/8/layout/orgChart1"/>
    <dgm:cxn modelId="{04620E0D-16FB-43F6-9877-8400C1DB5EF2}" type="presOf" srcId="{77F34958-F24E-41F2-9035-154061032BA6}" destId="{9125E77E-498D-437A-A5BC-22B2D6FB050E}" srcOrd="0" destOrd="0" presId="urn:microsoft.com/office/officeart/2005/8/layout/orgChart1"/>
    <dgm:cxn modelId="{5BA58BB9-96BE-42FE-9E58-7783E26BE116}" type="presOf" srcId="{B78F0471-321F-4250-844B-BB58E15F0B70}" destId="{244926D3-EA06-4E89-B799-0729C47DEC04}" srcOrd="1" destOrd="0" presId="urn:microsoft.com/office/officeart/2005/8/layout/orgChart1"/>
    <dgm:cxn modelId="{D992D1B8-055F-4EEC-8F4D-BACCCC0CA7CB}" type="presOf" srcId="{296CFE02-4350-4B21-B31E-A51E1A012CB2}" destId="{08BADE12-D28F-47B2-B2CC-7178FFA4A877}" srcOrd="0" destOrd="0" presId="urn:microsoft.com/office/officeart/2005/8/layout/orgChart1"/>
    <dgm:cxn modelId="{B9CA0841-196F-40EE-936D-DFFD41047DFE}" type="presOf" srcId="{896633D7-A6BA-41F9-B75F-60FF8D15A15B}" destId="{CDB2BA19-D928-4D1F-89CB-B014DAC5EBA3}" srcOrd="0" destOrd="0" presId="urn:microsoft.com/office/officeart/2005/8/layout/orgChart1"/>
    <dgm:cxn modelId="{4BC6D66B-F924-4FB3-846C-A4BF57993444}" type="presParOf" srcId="{08BADE12-D28F-47B2-B2CC-7178FFA4A877}" destId="{F1CE78DA-1C92-4248-971B-E2C6CAEAF05E}" srcOrd="0" destOrd="0" presId="urn:microsoft.com/office/officeart/2005/8/layout/orgChart1"/>
    <dgm:cxn modelId="{4A6C4B1E-1120-45CB-8A22-8BD65C9F9172}" type="presParOf" srcId="{F1CE78DA-1C92-4248-971B-E2C6CAEAF05E}" destId="{3914A28B-8919-4ADA-80CA-05273CD8CF3B}" srcOrd="0" destOrd="0" presId="urn:microsoft.com/office/officeart/2005/8/layout/orgChart1"/>
    <dgm:cxn modelId="{DA2F5943-8B4D-4A5C-8B6B-37E3E1AE0420}" type="presParOf" srcId="{3914A28B-8919-4ADA-80CA-05273CD8CF3B}" destId="{319BBC07-46B1-4F8E-96A7-7CB416577DA3}" srcOrd="0" destOrd="0" presId="urn:microsoft.com/office/officeart/2005/8/layout/orgChart1"/>
    <dgm:cxn modelId="{ED942EDA-605E-46F0-8B85-8F80B516F92D}" type="presParOf" srcId="{3914A28B-8919-4ADA-80CA-05273CD8CF3B}" destId="{244926D3-EA06-4E89-B799-0729C47DEC04}" srcOrd="1" destOrd="0" presId="urn:microsoft.com/office/officeart/2005/8/layout/orgChart1"/>
    <dgm:cxn modelId="{4B8AD179-89F2-44FD-B95C-116B8E6D64B1}" type="presParOf" srcId="{F1CE78DA-1C92-4248-971B-E2C6CAEAF05E}" destId="{7A3FACF3-201D-482A-8B63-E2202571D02B}" srcOrd="1" destOrd="0" presId="urn:microsoft.com/office/officeart/2005/8/layout/orgChart1"/>
    <dgm:cxn modelId="{CB221BE5-065C-4D76-B71E-D4B0B27599B5}" type="presParOf" srcId="{7A3FACF3-201D-482A-8B63-E2202571D02B}" destId="{D3B6E9C7-95EC-4BBA-8081-D6E196BABAF3}" srcOrd="0" destOrd="0" presId="urn:microsoft.com/office/officeart/2005/8/layout/orgChart1"/>
    <dgm:cxn modelId="{BACF15CB-D597-4B13-B040-5804CCC73F27}" type="presParOf" srcId="{7A3FACF3-201D-482A-8B63-E2202571D02B}" destId="{D8464D78-54CA-40BF-B640-7239EB729C89}" srcOrd="1" destOrd="0" presId="urn:microsoft.com/office/officeart/2005/8/layout/orgChart1"/>
    <dgm:cxn modelId="{25A32C19-84B4-49CE-B27B-EDCDF08D9C58}" type="presParOf" srcId="{D8464D78-54CA-40BF-B640-7239EB729C89}" destId="{23D7F6A0-ADB6-4B64-8915-3F6FAA2C72B7}" srcOrd="0" destOrd="0" presId="urn:microsoft.com/office/officeart/2005/8/layout/orgChart1"/>
    <dgm:cxn modelId="{BD4B9F86-0EE0-4D04-96E6-1B3EF1649F7E}" type="presParOf" srcId="{23D7F6A0-ADB6-4B64-8915-3F6FAA2C72B7}" destId="{3DE143A6-C6C1-422A-9A4E-9B51BD6833EC}" srcOrd="0" destOrd="0" presId="urn:microsoft.com/office/officeart/2005/8/layout/orgChart1"/>
    <dgm:cxn modelId="{2CF1A238-4317-4722-A7DF-BE6BAF470AFC}" type="presParOf" srcId="{23D7F6A0-ADB6-4B64-8915-3F6FAA2C72B7}" destId="{794E8354-D8C9-4740-8902-D2FF666CB5C0}" srcOrd="1" destOrd="0" presId="urn:microsoft.com/office/officeart/2005/8/layout/orgChart1"/>
    <dgm:cxn modelId="{6FB96626-B578-4200-96FA-3CF488CFDC77}" type="presParOf" srcId="{D8464D78-54CA-40BF-B640-7239EB729C89}" destId="{2E57F890-2523-4854-9EDC-27111515DB9D}" srcOrd="1" destOrd="0" presId="urn:microsoft.com/office/officeart/2005/8/layout/orgChart1"/>
    <dgm:cxn modelId="{498A097A-9666-4F99-A6F1-F2C8313A87BF}" type="presParOf" srcId="{D8464D78-54CA-40BF-B640-7239EB729C89}" destId="{72EAE79A-4C13-4F39-B17F-3318F01A0781}" srcOrd="2" destOrd="0" presId="urn:microsoft.com/office/officeart/2005/8/layout/orgChart1"/>
    <dgm:cxn modelId="{715B2E25-6A82-4A73-AF4A-B901EAA15715}" type="presParOf" srcId="{7A3FACF3-201D-482A-8B63-E2202571D02B}" destId="{0D74A301-771F-46C7-A43C-531066D42B0A}" srcOrd="2" destOrd="0" presId="urn:microsoft.com/office/officeart/2005/8/layout/orgChart1"/>
    <dgm:cxn modelId="{06D8B868-C8AC-4FDD-A3DD-95F4F30DAD1E}" type="presParOf" srcId="{7A3FACF3-201D-482A-8B63-E2202571D02B}" destId="{42501A5F-7660-4BCD-9DDA-105DA7B42887}" srcOrd="3" destOrd="0" presId="urn:microsoft.com/office/officeart/2005/8/layout/orgChart1"/>
    <dgm:cxn modelId="{D8C0284C-30E4-4364-8A1C-0E29BBD91722}" type="presParOf" srcId="{42501A5F-7660-4BCD-9DDA-105DA7B42887}" destId="{0B08FA17-DDEC-44A2-ABCF-7D401B388E1E}" srcOrd="0" destOrd="0" presId="urn:microsoft.com/office/officeart/2005/8/layout/orgChart1"/>
    <dgm:cxn modelId="{4E3A930F-97BA-4164-A6CC-E9EB077C9277}" type="presParOf" srcId="{0B08FA17-DDEC-44A2-ABCF-7D401B388E1E}" destId="{BF72370D-9D87-41A8-8B81-A38670C0C856}" srcOrd="0" destOrd="0" presId="urn:microsoft.com/office/officeart/2005/8/layout/orgChart1"/>
    <dgm:cxn modelId="{9D115578-2F93-4296-A247-BD29CB93E878}" type="presParOf" srcId="{0B08FA17-DDEC-44A2-ABCF-7D401B388E1E}" destId="{E236EF87-0106-4BAB-9ABF-A8F5BA24AA66}" srcOrd="1" destOrd="0" presId="urn:microsoft.com/office/officeart/2005/8/layout/orgChart1"/>
    <dgm:cxn modelId="{3206B911-6D88-49CF-95AB-149C7FEF38A7}" type="presParOf" srcId="{42501A5F-7660-4BCD-9DDA-105DA7B42887}" destId="{46BB1D24-E564-4938-9237-A12A2EE310DF}" srcOrd="1" destOrd="0" presId="urn:microsoft.com/office/officeart/2005/8/layout/orgChart1"/>
    <dgm:cxn modelId="{8098D620-9A4A-46B3-B43C-6778EA5136D5}" type="presParOf" srcId="{42501A5F-7660-4BCD-9DDA-105DA7B42887}" destId="{5E697098-048A-41C7-9DD6-AF034AB6DE80}" srcOrd="2" destOrd="0" presId="urn:microsoft.com/office/officeart/2005/8/layout/orgChart1"/>
    <dgm:cxn modelId="{7EC99C2C-FBED-49F8-A5E7-ED8AEF01C3E3}" type="presParOf" srcId="{7A3FACF3-201D-482A-8B63-E2202571D02B}" destId="{CDB2BA19-D928-4D1F-89CB-B014DAC5EBA3}" srcOrd="4" destOrd="0" presId="urn:microsoft.com/office/officeart/2005/8/layout/orgChart1"/>
    <dgm:cxn modelId="{A43F2C7B-CE41-4F83-863B-E3B270632FF8}" type="presParOf" srcId="{7A3FACF3-201D-482A-8B63-E2202571D02B}" destId="{790F5913-28AA-46E9-9EBA-3D8A4A35DAE2}" srcOrd="5" destOrd="0" presId="urn:microsoft.com/office/officeart/2005/8/layout/orgChart1"/>
    <dgm:cxn modelId="{58A3B20D-0D05-47CF-8F31-9411278CE01F}" type="presParOf" srcId="{790F5913-28AA-46E9-9EBA-3D8A4A35DAE2}" destId="{36D71FBF-579C-434A-A6A0-30D5BF9403A7}" srcOrd="0" destOrd="0" presId="urn:microsoft.com/office/officeart/2005/8/layout/orgChart1"/>
    <dgm:cxn modelId="{06E7C1DF-BE0F-4BD9-AB46-30AB1C351AFB}" type="presParOf" srcId="{36D71FBF-579C-434A-A6A0-30D5BF9403A7}" destId="{273B86AA-DEEE-4949-944C-60EE586AEE7C}" srcOrd="0" destOrd="0" presId="urn:microsoft.com/office/officeart/2005/8/layout/orgChart1"/>
    <dgm:cxn modelId="{02EB59FF-409D-4D56-A8EF-20158E5E2E29}" type="presParOf" srcId="{36D71FBF-579C-434A-A6A0-30D5BF9403A7}" destId="{C357B369-E657-4891-AC96-C14F3C328F31}" srcOrd="1" destOrd="0" presId="urn:microsoft.com/office/officeart/2005/8/layout/orgChart1"/>
    <dgm:cxn modelId="{BDFF2442-7A98-41F8-B50B-33636E0FF867}" type="presParOf" srcId="{790F5913-28AA-46E9-9EBA-3D8A4A35DAE2}" destId="{90CC3E63-D0C6-44BB-9F1B-54138B95BF35}" srcOrd="1" destOrd="0" presId="urn:microsoft.com/office/officeart/2005/8/layout/orgChart1"/>
    <dgm:cxn modelId="{0023CED6-F952-4A5D-89B8-87A35A363585}" type="presParOf" srcId="{790F5913-28AA-46E9-9EBA-3D8A4A35DAE2}" destId="{1572F989-73A7-45B1-B535-3722C5B62594}" srcOrd="2" destOrd="0" presId="urn:microsoft.com/office/officeart/2005/8/layout/orgChart1"/>
    <dgm:cxn modelId="{FA037A27-8C58-4CA1-BC29-71ECA462590C}" type="presParOf" srcId="{7A3FACF3-201D-482A-8B63-E2202571D02B}" destId="{9125E77E-498D-437A-A5BC-22B2D6FB050E}" srcOrd="6" destOrd="0" presId="urn:microsoft.com/office/officeart/2005/8/layout/orgChart1"/>
    <dgm:cxn modelId="{24BFE96A-ED95-4C00-B071-2791D8624609}" type="presParOf" srcId="{7A3FACF3-201D-482A-8B63-E2202571D02B}" destId="{32168668-62F4-4A0C-8F77-D55F898D33D2}" srcOrd="7" destOrd="0" presId="urn:microsoft.com/office/officeart/2005/8/layout/orgChart1"/>
    <dgm:cxn modelId="{16AA3B77-E7C6-45C7-8461-C03E7261F2AA}" type="presParOf" srcId="{32168668-62F4-4A0C-8F77-D55F898D33D2}" destId="{E5EE8CFD-ECE4-4B4A-8FD5-F2A0A22C495C}" srcOrd="0" destOrd="0" presId="urn:microsoft.com/office/officeart/2005/8/layout/orgChart1"/>
    <dgm:cxn modelId="{E3665344-9494-4351-A06E-774FE364E981}" type="presParOf" srcId="{E5EE8CFD-ECE4-4B4A-8FD5-F2A0A22C495C}" destId="{88FA5BFB-F754-44F2-AD9F-B3C15B1552E9}" srcOrd="0" destOrd="0" presId="urn:microsoft.com/office/officeart/2005/8/layout/orgChart1"/>
    <dgm:cxn modelId="{2AF58920-A5F2-410C-8756-AA9FCA163032}" type="presParOf" srcId="{E5EE8CFD-ECE4-4B4A-8FD5-F2A0A22C495C}" destId="{096080BE-A005-4EA0-8897-60C12FB37F59}" srcOrd="1" destOrd="0" presId="urn:microsoft.com/office/officeart/2005/8/layout/orgChart1"/>
    <dgm:cxn modelId="{AE644FEB-E080-4781-A7E6-C6A3E70FA58B}" type="presParOf" srcId="{32168668-62F4-4A0C-8F77-D55F898D33D2}" destId="{103AD932-9594-4E46-B780-4A257C57AD10}" srcOrd="1" destOrd="0" presId="urn:microsoft.com/office/officeart/2005/8/layout/orgChart1"/>
    <dgm:cxn modelId="{0933B151-2754-4605-8FB9-1153B6839E3B}" type="presParOf" srcId="{32168668-62F4-4A0C-8F77-D55F898D33D2}" destId="{8122646A-415B-4198-8D6F-F85BFDE23912}" srcOrd="2" destOrd="0" presId="urn:microsoft.com/office/officeart/2005/8/layout/orgChart1"/>
    <dgm:cxn modelId="{886CE8A8-9C47-4FC3-8A4A-46CB5AB15408}" type="presParOf" srcId="{7A3FACF3-201D-482A-8B63-E2202571D02B}" destId="{78A42A8E-8663-47C1-9FD9-F68F9C6B8B38}" srcOrd="8" destOrd="0" presId="urn:microsoft.com/office/officeart/2005/8/layout/orgChart1"/>
    <dgm:cxn modelId="{9E186B8B-2EEC-4179-8ADD-0A3DF56B7645}" type="presParOf" srcId="{7A3FACF3-201D-482A-8B63-E2202571D02B}" destId="{C02B8C58-CC71-4080-AF04-5BCAA0E155C6}" srcOrd="9" destOrd="0" presId="urn:microsoft.com/office/officeart/2005/8/layout/orgChart1"/>
    <dgm:cxn modelId="{3A405B48-3AEC-4F96-869B-195FE826BDD4}" type="presParOf" srcId="{C02B8C58-CC71-4080-AF04-5BCAA0E155C6}" destId="{2E425369-0B3B-4C1C-A601-D0FB3701A0AE}" srcOrd="0" destOrd="0" presId="urn:microsoft.com/office/officeart/2005/8/layout/orgChart1"/>
    <dgm:cxn modelId="{DCCD8F54-E360-49FC-9BBE-36D8243F3C8A}" type="presParOf" srcId="{2E425369-0B3B-4C1C-A601-D0FB3701A0AE}" destId="{52AA7B94-DE77-4414-A0D5-25E7A34D07BE}" srcOrd="0" destOrd="0" presId="urn:microsoft.com/office/officeart/2005/8/layout/orgChart1"/>
    <dgm:cxn modelId="{2EF125F4-C692-4946-901F-29FDD16A3C09}" type="presParOf" srcId="{2E425369-0B3B-4C1C-A601-D0FB3701A0AE}" destId="{717E3C1B-12CB-493F-966A-BC56BD5D80E5}" srcOrd="1" destOrd="0" presId="urn:microsoft.com/office/officeart/2005/8/layout/orgChart1"/>
    <dgm:cxn modelId="{2D649FD6-426B-4B92-B97C-08CA0E749927}" type="presParOf" srcId="{C02B8C58-CC71-4080-AF04-5BCAA0E155C6}" destId="{0BD9DCCC-3CA1-4A72-9258-7623AC1615AD}" srcOrd="1" destOrd="0" presId="urn:microsoft.com/office/officeart/2005/8/layout/orgChart1"/>
    <dgm:cxn modelId="{9A4532B9-2C86-4F2F-929F-C3A8491F0E1B}" type="presParOf" srcId="{C02B8C58-CC71-4080-AF04-5BCAA0E155C6}" destId="{45B8F78C-BBA1-4523-A4F1-D3DC4688A8B4}" srcOrd="2" destOrd="0" presId="urn:microsoft.com/office/officeart/2005/8/layout/orgChart1"/>
    <dgm:cxn modelId="{79915892-A9A3-4077-BC4D-441E2130CF3A}" type="presParOf" srcId="{7A3FACF3-201D-482A-8B63-E2202571D02B}" destId="{66F5B32B-2512-4815-8140-0AAF4FCDDABA}" srcOrd="10" destOrd="0" presId="urn:microsoft.com/office/officeart/2005/8/layout/orgChart1"/>
    <dgm:cxn modelId="{0DD3F0EC-8508-42B8-B8D6-E21C61D0A831}" type="presParOf" srcId="{7A3FACF3-201D-482A-8B63-E2202571D02B}" destId="{545A483E-6079-4A3B-8EF6-11ECBC5C9C5F}" srcOrd="11" destOrd="0" presId="urn:microsoft.com/office/officeart/2005/8/layout/orgChart1"/>
    <dgm:cxn modelId="{9EA5F9C6-910B-4737-B824-6385292A0981}" type="presParOf" srcId="{545A483E-6079-4A3B-8EF6-11ECBC5C9C5F}" destId="{7F4FE9F5-2A48-4D38-BEF1-1F4618AEFC89}" srcOrd="0" destOrd="0" presId="urn:microsoft.com/office/officeart/2005/8/layout/orgChart1"/>
    <dgm:cxn modelId="{5CC7079E-69C1-4B86-AF87-3793234138BB}" type="presParOf" srcId="{7F4FE9F5-2A48-4D38-BEF1-1F4618AEFC89}" destId="{2B5CB8B6-992D-4049-BC99-44187CDC9D05}" srcOrd="0" destOrd="0" presId="urn:microsoft.com/office/officeart/2005/8/layout/orgChart1"/>
    <dgm:cxn modelId="{24F0E63B-43B2-45A6-B266-68C41C95E353}" type="presParOf" srcId="{7F4FE9F5-2A48-4D38-BEF1-1F4618AEFC89}" destId="{4A237F0E-5E39-4C46-B7C2-F9BEB7EA2E42}" srcOrd="1" destOrd="0" presId="urn:microsoft.com/office/officeart/2005/8/layout/orgChart1"/>
    <dgm:cxn modelId="{F4B87521-2C4C-48E9-B972-75295943A4F3}" type="presParOf" srcId="{545A483E-6079-4A3B-8EF6-11ECBC5C9C5F}" destId="{772621B6-680D-4D8E-8BB1-8CD9B1B0A1AE}" srcOrd="1" destOrd="0" presId="urn:microsoft.com/office/officeart/2005/8/layout/orgChart1"/>
    <dgm:cxn modelId="{92F3D2D7-CE25-453B-893B-E8F491F1E37C}" type="presParOf" srcId="{545A483E-6079-4A3B-8EF6-11ECBC5C9C5F}" destId="{B9940C6F-3DD8-4501-9590-A1571BA84CAA}" srcOrd="2" destOrd="0" presId="urn:microsoft.com/office/officeart/2005/8/layout/orgChart1"/>
    <dgm:cxn modelId="{421F37FE-5B69-4E44-9528-4DB0066BC35A}" type="presParOf" srcId="{F1CE78DA-1C92-4248-971B-E2C6CAEAF05E}" destId="{292FF34A-B841-472B-816F-0FF6426E1E61}" srcOrd="2" destOrd="0" presId="urn:microsoft.com/office/officeart/2005/8/layout/orgChart1"/>
  </dgm:cxnLst>
  <dgm:bg>
    <a:solidFill>
      <a:schemeClr val="accent4">
        <a:lumMod val="40000"/>
        <a:lumOff val="60000"/>
      </a:schemeClr>
    </a:solidFill>
  </dgm:bg>
  <dgm:whole>
    <a:ln w="57150">
      <a:solidFill>
        <a:schemeClr val="accent4">
          <a:lumMod val="60000"/>
          <a:lumOff val="40000"/>
        </a:schemeClr>
      </a:solidFill>
    </a:ln>
  </dgm:whole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B3C529-C82A-4DF8-A950-7FE367B31592}" type="doc">
      <dgm:prSet loTypeId="urn:microsoft.com/office/officeart/2005/8/layout/orgChart1" loCatId="hierarchy" qsTypeId="urn:microsoft.com/office/officeart/2005/8/quickstyle/3d2#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BC71FA3-EF88-4353-954D-1B7A48B1AC70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39 педагогов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9F19AD-CF2A-4261-8680-146F21EA51BE}" type="parTrans" cxnId="{EF8BE268-4D73-4EF9-9206-071385C8BE85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44351BE5-083F-4781-A107-BE1AE97E10F6}" type="sibTrans" cxnId="{EF8BE268-4D73-4EF9-9206-071385C8BE85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659DD95B-7A9B-47A8-8F1C-F2D7497D5C79}">
      <dgm:prSet phldrT="[Текст]" custT="1"/>
      <dgm:spPr/>
      <dgm:t>
        <a:bodyPr/>
        <a:lstStyle/>
        <a:p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Высшее образование -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33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F629DC-7088-4B59-AEAC-AB6D95A1F9F0}" type="parTrans" cxnId="{04EB0653-489F-4081-9404-763F8BB924CC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E95CFACC-9C46-4256-A992-D71F956A480F}" type="sibTrans" cxnId="{04EB0653-489F-4081-9404-763F8BB924CC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4A169F13-5B36-40AA-A9F2-15AC3DB6FCF6}">
      <dgm:prSet phldrT="[Текст]" custT="1"/>
      <dgm:spPr/>
      <dgm:t>
        <a:bodyPr/>
        <a:lstStyle/>
        <a:p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Среднее - специальное  -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FA8613-756C-4574-8949-4B159D4C1A0F}" type="parTrans" cxnId="{2703EFAF-1FA2-4B5C-AE6C-59F5993D982A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20D6A424-3586-4D24-A16E-E2971FA44D67}" type="sibTrans" cxnId="{2703EFAF-1FA2-4B5C-AE6C-59F5993D982A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E6BB9B51-2075-4F01-9995-F734738EF224}" type="pres">
      <dgm:prSet presAssocID="{7EB3C529-C82A-4DF8-A950-7FE367B3159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BF34093-32A0-4BEA-A7CE-525D869DFC75}" type="pres">
      <dgm:prSet presAssocID="{FBC71FA3-EF88-4353-954D-1B7A48B1AC70}" presName="hierRoot1" presStyleCnt="0">
        <dgm:presLayoutVars>
          <dgm:hierBranch val="init"/>
        </dgm:presLayoutVars>
      </dgm:prSet>
      <dgm:spPr/>
    </dgm:pt>
    <dgm:pt modelId="{EA917C1A-7DB8-4545-9CDC-45489E06023A}" type="pres">
      <dgm:prSet presAssocID="{FBC71FA3-EF88-4353-954D-1B7A48B1AC70}" presName="rootComposite1" presStyleCnt="0"/>
      <dgm:spPr/>
    </dgm:pt>
    <dgm:pt modelId="{5C3B62E3-CDDC-440A-B5CF-FF1F5DA15A2B}" type="pres">
      <dgm:prSet presAssocID="{FBC71FA3-EF88-4353-954D-1B7A48B1AC7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EF57D8-FA16-44FA-9BFD-EFFBEE677A86}" type="pres">
      <dgm:prSet presAssocID="{FBC71FA3-EF88-4353-954D-1B7A48B1AC7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91669FB-2A1E-499E-AA8E-7C54C607F15D}" type="pres">
      <dgm:prSet presAssocID="{FBC71FA3-EF88-4353-954D-1B7A48B1AC70}" presName="hierChild2" presStyleCnt="0"/>
      <dgm:spPr/>
    </dgm:pt>
    <dgm:pt modelId="{2E89A182-2E1A-4A60-8001-C20E40D1FFB5}" type="pres">
      <dgm:prSet presAssocID="{A4F629DC-7088-4B59-AEAC-AB6D95A1F9F0}" presName="Name37" presStyleLbl="parChTrans1D2" presStyleIdx="0" presStyleCnt="2"/>
      <dgm:spPr/>
      <dgm:t>
        <a:bodyPr/>
        <a:lstStyle/>
        <a:p>
          <a:endParaRPr lang="ru-RU"/>
        </a:p>
      </dgm:t>
    </dgm:pt>
    <dgm:pt modelId="{6B4D6202-BB4E-4F02-B03A-BE67E11952F9}" type="pres">
      <dgm:prSet presAssocID="{659DD95B-7A9B-47A8-8F1C-F2D7497D5C79}" presName="hierRoot2" presStyleCnt="0">
        <dgm:presLayoutVars>
          <dgm:hierBranch val="init"/>
        </dgm:presLayoutVars>
      </dgm:prSet>
      <dgm:spPr/>
    </dgm:pt>
    <dgm:pt modelId="{3365F8F0-03E9-4E36-AF24-DD812E2A8FD6}" type="pres">
      <dgm:prSet presAssocID="{659DD95B-7A9B-47A8-8F1C-F2D7497D5C79}" presName="rootComposite" presStyleCnt="0"/>
      <dgm:spPr/>
    </dgm:pt>
    <dgm:pt modelId="{6F7B2E94-5F21-4555-A5A3-71532D00A7AB}" type="pres">
      <dgm:prSet presAssocID="{659DD95B-7A9B-47A8-8F1C-F2D7497D5C79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AB528C-1614-4B50-92B8-F03B88C6D8EE}" type="pres">
      <dgm:prSet presAssocID="{659DD95B-7A9B-47A8-8F1C-F2D7497D5C79}" presName="rootConnector" presStyleLbl="node2" presStyleIdx="0" presStyleCnt="2"/>
      <dgm:spPr/>
      <dgm:t>
        <a:bodyPr/>
        <a:lstStyle/>
        <a:p>
          <a:endParaRPr lang="ru-RU"/>
        </a:p>
      </dgm:t>
    </dgm:pt>
    <dgm:pt modelId="{2D95E4DC-6C98-427F-B273-5365AA09641D}" type="pres">
      <dgm:prSet presAssocID="{659DD95B-7A9B-47A8-8F1C-F2D7497D5C79}" presName="hierChild4" presStyleCnt="0"/>
      <dgm:spPr/>
    </dgm:pt>
    <dgm:pt modelId="{B7764DA9-9BEA-4EFC-A54B-0DC3A1103AD0}" type="pres">
      <dgm:prSet presAssocID="{659DD95B-7A9B-47A8-8F1C-F2D7497D5C79}" presName="hierChild5" presStyleCnt="0"/>
      <dgm:spPr/>
    </dgm:pt>
    <dgm:pt modelId="{6C7EBA9D-5019-4552-AFAA-AB046A6F63CF}" type="pres">
      <dgm:prSet presAssocID="{63FA8613-756C-4574-8949-4B159D4C1A0F}" presName="Name37" presStyleLbl="parChTrans1D2" presStyleIdx="1" presStyleCnt="2"/>
      <dgm:spPr/>
      <dgm:t>
        <a:bodyPr/>
        <a:lstStyle/>
        <a:p>
          <a:endParaRPr lang="ru-RU"/>
        </a:p>
      </dgm:t>
    </dgm:pt>
    <dgm:pt modelId="{6FD4E561-0B33-4E14-A2E7-56BA8B59D2DF}" type="pres">
      <dgm:prSet presAssocID="{4A169F13-5B36-40AA-A9F2-15AC3DB6FCF6}" presName="hierRoot2" presStyleCnt="0">
        <dgm:presLayoutVars>
          <dgm:hierBranch val="init"/>
        </dgm:presLayoutVars>
      </dgm:prSet>
      <dgm:spPr/>
    </dgm:pt>
    <dgm:pt modelId="{7771A16D-1A5A-4396-BCF2-7565923E684E}" type="pres">
      <dgm:prSet presAssocID="{4A169F13-5B36-40AA-A9F2-15AC3DB6FCF6}" presName="rootComposite" presStyleCnt="0"/>
      <dgm:spPr/>
    </dgm:pt>
    <dgm:pt modelId="{A5B9AD73-F650-44D2-8446-E565C6119A53}" type="pres">
      <dgm:prSet presAssocID="{4A169F13-5B36-40AA-A9F2-15AC3DB6FCF6}" presName="rootText" presStyleLbl="node2" presStyleIdx="1" presStyleCnt="2" custLinFactNeighborX="34" custLinFactNeighborY="-52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AC4F5C-3CF5-4174-AD46-BF90AB583A8F}" type="pres">
      <dgm:prSet presAssocID="{4A169F13-5B36-40AA-A9F2-15AC3DB6FCF6}" presName="rootConnector" presStyleLbl="node2" presStyleIdx="1" presStyleCnt="2"/>
      <dgm:spPr/>
      <dgm:t>
        <a:bodyPr/>
        <a:lstStyle/>
        <a:p>
          <a:endParaRPr lang="ru-RU"/>
        </a:p>
      </dgm:t>
    </dgm:pt>
    <dgm:pt modelId="{7D49136D-949A-4C47-AEF6-2277BE7A7A0F}" type="pres">
      <dgm:prSet presAssocID="{4A169F13-5B36-40AA-A9F2-15AC3DB6FCF6}" presName="hierChild4" presStyleCnt="0"/>
      <dgm:spPr/>
    </dgm:pt>
    <dgm:pt modelId="{18275404-2FFC-430C-998B-3FAE2E3AE215}" type="pres">
      <dgm:prSet presAssocID="{4A169F13-5B36-40AA-A9F2-15AC3DB6FCF6}" presName="hierChild5" presStyleCnt="0"/>
      <dgm:spPr/>
    </dgm:pt>
    <dgm:pt modelId="{650C0ADB-8B5F-475D-BE11-A4A6B5DC01AA}" type="pres">
      <dgm:prSet presAssocID="{FBC71FA3-EF88-4353-954D-1B7A48B1AC70}" presName="hierChild3" presStyleCnt="0"/>
      <dgm:spPr/>
    </dgm:pt>
  </dgm:ptLst>
  <dgm:cxnLst>
    <dgm:cxn modelId="{066C020A-7714-456C-BB11-08CB2F19AB99}" type="presOf" srcId="{A4F629DC-7088-4B59-AEAC-AB6D95A1F9F0}" destId="{2E89A182-2E1A-4A60-8001-C20E40D1FFB5}" srcOrd="0" destOrd="0" presId="urn:microsoft.com/office/officeart/2005/8/layout/orgChart1"/>
    <dgm:cxn modelId="{4548466C-DE35-4F58-8912-11B711D04CA4}" type="presOf" srcId="{63FA8613-756C-4574-8949-4B159D4C1A0F}" destId="{6C7EBA9D-5019-4552-AFAA-AB046A6F63CF}" srcOrd="0" destOrd="0" presId="urn:microsoft.com/office/officeart/2005/8/layout/orgChart1"/>
    <dgm:cxn modelId="{2F9D764C-7688-40F9-9E81-F683524573AD}" type="presOf" srcId="{659DD95B-7A9B-47A8-8F1C-F2D7497D5C79}" destId="{BEAB528C-1614-4B50-92B8-F03B88C6D8EE}" srcOrd="1" destOrd="0" presId="urn:microsoft.com/office/officeart/2005/8/layout/orgChart1"/>
    <dgm:cxn modelId="{828AB222-B7CF-4F4A-8A91-215129584025}" type="presOf" srcId="{7EB3C529-C82A-4DF8-A950-7FE367B31592}" destId="{E6BB9B51-2075-4F01-9995-F734738EF224}" srcOrd="0" destOrd="0" presId="urn:microsoft.com/office/officeart/2005/8/layout/orgChart1"/>
    <dgm:cxn modelId="{6BB21DD6-50D1-421B-A1D6-9ED29C879A51}" type="presOf" srcId="{4A169F13-5B36-40AA-A9F2-15AC3DB6FCF6}" destId="{A3AC4F5C-3CF5-4174-AD46-BF90AB583A8F}" srcOrd="1" destOrd="0" presId="urn:microsoft.com/office/officeart/2005/8/layout/orgChart1"/>
    <dgm:cxn modelId="{C7F30176-EDC6-4789-95ED-01B34021F3E7}" type="presOf" srcId="{4A169F13-5B36-40AA-A9F2-15AC3DB6FCF6}" destId="{A5B9AD73-F650-44D2-8446-E565C6119A53}" srcOrd="0" destOrd="0" presId="urn:microsoft.com/office/officeart/2005/8/layout/orgChart1"/>
    <dgm:cxn modelId="{EF8BE268-4D73-4EF9-9206-071385C8BE85}" srcId="{7EB3C529-C82A-4DF8-A950-7FE367B31592}" destId="{FBC71FA3-EF88-4353-954D-1B7A48B1AC70}" srcOrd="0" destOrd="0" parTransId="{029F19AD-CF2A-4261-8680-146F21EA51BE}" sibTransId="{44351BE5-083F-4781-A107-BE1AE97E10F6}"/>
    <dgm:cxn modelId="{04EB0653-489F-4081-9404-763F8BB924CC}" srcId="{FBC71FA3-EF88-4353-954D-1B7A48B1AC70}" destId="{659DD95B-7A9B-47A8-8F1C-F2D7497D5C79}" srcOrd="0" destOrd="0" parTransId="{A4F629DC-7088-4B59-AEAC-AB6D95A1F9F0}" sibTransId="{E95CFACC-9C46-4256-A992-D71F956A480F}"/>
    <dgm:cxn modelId="{E6660E22-FCF4-4DBC-9310-66850D0B50E6}" type="presOf" srcId="{659DD95B-7A9B-47A8-8F1C-F2D7497D5C79}" destId="{6F7B2E94-5F21-4555-A5A3-71532D00A7AB}" srcOrd="0" destOrd="0" presId="urn:microsoft.com/office/officeart/2005/8/layout/orgChart1"/>
    <dgm:cxn modelId="{611F5FEB-1FD6-48B3-A389-26676E5777A8}" type="presOf" srcId="{FBC71FA3-EF88-4353-954D-1B7A48B1AC70}" destId="{BAEF57D8-FA16-44FA-9BFD-EFFBEE677A86}" srcOrd="1" destOrd="0" presId="urn:microsoft.com/office/officeart/2005/8/layout/orgChart1"/>
    <dgm:cxn modelId="{EB773455-AB2C-4C46-BC6E-8D1290A62F6A}" type="presOf" srcId="{FBC71FA3-EF88-4353-954D-1B7A48B1AC70}" destId="{5C3B62E3-CDDC-440A-B5CF-FF1F5DA15A2B}" srcOrd="0" destOrd="0" presId="urn:microsoft.com/office/officeart/2005/8/layout/orgChart1"/>
    <dgm:cxn modelId="{2703EFAF-1FA2-4B5C-AE6C-59F5993D982A}" srcId="{FBC71FA3-EF88-4353-954D-1B7A48B1AC70}" destId="{4A169F13-5B36-40AA-A9F2-15AC3DB6FCF6}" srcOrd="1" destOrd="0" parTransId="{63FA8613-756C-4574-8949-4B159D4C1A0F}" sibTransId="{20D6A424-3586-4D24-A16E-E2971FA44D67}"/>
    <dgm:cxn modelId="{A614A437-35A9-4C94-8B7B-A0D6F5B6B481}" type="presParOf" srcId="{E6BB9B51-2075-4F01-9995-F734738EF224}" destId="{6BF34093-32A0-4BEA-A7CE-525D869DFC75}" srcOrd="0" destOrd="0" presId="urn:microsoft.com/office/officeart/2005/8/layout/orgChart1"/>
    <dgm:cxn modelId="{14945F19-EF25-4EC5-9584-B4D8CC80CC0D}" type="presParOf" srcId="{6BF34093-32A0-4BEA-A7CE-525D869DFC75}" destId="{EA917C1A-7DB8-4545-9CDC-45489E06023A}" srcOrd="0" destOrd="0" presId="urn:microsoft.com/office/officeart/2005/8/layout/orgChart1"/>
    <dgm:cxn modelId="{9CB690D2-FEAE-4DA1-9782-D04865BAD417}" type="presParOf" srcId="{EA917C1A-7DB8-4545-9CDC-45489E06023A}" destId="{5C3B62E3-CDDC-440A-B5CF-FF1F5DA15A2B}" srcOrd="0" destOrd="0" presId="urn:microsoft.com/office/officeart/2005/8/layout/orgChart1"/>
    <dgm:cxn modelId="{48970BE1-FAF5-4739-93C7-CE05988A3BB1}" type="presParOf" srcId="{EA917C1A-7DB8-4545-9CDC-45489E06023A}" destId="{BAEF57D8-FA16-44FA-9BFD-EFFBEE677A86}" srcOrd="1" destOrd="0" presId="urn:microsoft.com/office/officeart/2005/8/layout/orgChart1"/>
    <dgm:cxn modelId="{62F570E9-0FAE-4D05-A0CB-AD1E8CF5F6AB}" type="presParOf" srcId="{6BF34093-32A0-4BEA-A7CE-525D869DFC75}" destId="{C91669FB-2A1E-499E-AA8E-7C54C607F15D}" srcOrd="1" destOrd="0" presId="urn:microsoft.com/office/officeart/2005/8/layout/orgChart1"/>
    <dgm:cxn modelId="{6514F46D-5F7F-4457-923F-1E5A78EF2BB5}" type="presParOf" srcId="{C91669FB-2A1E-499E-AA8E-7C54C607F15D}" destId="{2E89A182-2E1A-4A60-8001-C20E40D1FFB5}" srcOrd="0" destOrd="0" presId="urn:microsoft.com/office/officeart/2005/8/layout/orgChart1"/>
    <dgm:cxn modelId="{4B690DCF-FA30-4629-96CC-6BD22981DD22}" type="presParOf" srcId="{C91669FB-2A1E-499E-AA8E-7C54C607F15D}" destId="{6B4D6202-BB4E-4F02-B03A-BE67E11952F9}" srcOrd="1" destOrd="0" presId="urn:microsoft.com/office/officeart/2005/8/layout/orgChart1"/>
    <dgm:cxn modelId="{DED3F10D-6352-4B02-844F-C85FB0F0B2BA}" type="presParOf" srcId="{6B4D6202-BB4E-4F02-B03A-BE67E11952F9}" destId="{3365F8F0-03E9-4E36-AF24-DD812E2A8FD6}" srcOrd="0" destOrd="0" presId="urn:microsoft.com/office/officeart/2005/8/layout/orgChart1"/>
    <dgm:cxn modelId="{451B3777-0FBB-416F-A4A5-21E405D9E2B6}" type="presParOf" srcId="{3365F8F0-03E9-4E36-AF24-DD812E2A8FD6}" destId="{6F7B2E94-5F21-4555-A5A3-71532D00A7AB}" srcOrd="0" destOrd="0" presId="urn:microsoft.com/office/officeart/2005/8/layout/orgChart1"/>
    <dgm:cxn modelId="{BBF39932-A0FA-45C8-A8C8-6233EDB84C94}" type="presParOf" srcId="{3365F8F0-03E9-4E36-AF24-DD812E2A8FD6}" destId="{BEAB528C-1614-4B50-92B8-F03B88C6D8EE}" srcOrd="1" destOrd="0" presId="urn:microsoft.com/office/officeart/2005/8/layout/orgChart1"/>
    <dgm:cxn modelId="{4A26A7BB-5E48-43E5-B2DF-7B27CC2592D9}" type="presParOf" srcId="{6B4D6202-BB4E-4F02-B03A-BE67E11952F9}" destId="{2D95E4DC-6C98-427F-B273-5365AA09641D}" srcOrd="1" destOrd="0" presId="urn:microsoft.com/office/officeart/2005/8/layout/orgChart1"/>
    <dgm:cxn modelId="{D2C93FD4-7404-4DC3-8F34-29CB41FA2B19}" type="presParOf" srcId="{6B4D6202-BB4E-4F02-B03A-BE67E11952F9}" destId="{B7764DA9-9BEA-4EFC-A54B-0DC3A1103AD0}" srcOrd="2" destOrd="0" presId="urn:microsoft.com/office/officeart/2005/8/layout/orgChart1"/>
    <dgm:cxn modelId="{A45BA9DE-5272-478A-BEA3-D3541B273E96}" type="presParOf" srcId="{C91669FB-2A1E-499E-AA8E-7C54C607F15D}" destId="{6C7EBA9D-5019-4552-AFAA-AB046A6F63CF}" srcOrd="2" destOrd="0" presId="urn:microsoft.com/office/officeart/2005/8/layout/orgChart1"/>
    <dgm:cxn modelId="{4F7417AC-B773-4725-B0EA-9B72EE48EBD4}" type="presParOf" srcId="{C91669FB-2A1E-499E-AA8E-7C54C607F15D}" destId="{6FD4E561-0B33-4E14-A2E7-56BA8B59D2DF}" srcOrd="3" destOrd="0" presId="urn:microsoft.com/office/officeart/2005/8/layout/orgChart1"/>
    <dgm:cxn modelId="{974C450A-E2DF-4ABD-8EAB-B9218DEE3AF6}" type="presParOf" srcId="{6FD4E561-0B33-4E14-A2E7-56BA8B59D2DF}" destId="{7771A16D-1A5A-4396-BCF2-7565923E684E}" srcOrd="0" destOrd="0" presId="urn:microsoft.com/office/officeart/2005/8/layout/orgChart1"/>
    <dgm:cxn modelId="{D5ABA967-D038-47D9-B1A1-530FE8AA4433}" type="presParOf" srcId="{7771A16D-1A5A-4396-BCF2-7565923E684E}" destId="{A5B9AD73-F650-44D2-8446-E565C6119A53}" srcOrd="0" destOrd="0" presId="urn:microsoft.com/office/officeart/2005/8/layout/orgChart1"/>
    <dgm:cxn modelId="{44028FA5-6B2D-4137-B8D0-4D962A024EF6}" type="presParOf" srcId="{7771A16D-1A5A-4396-BCF2-7565923E684E}" destId="{A3AC4F5C-3CF5-4174-AD46-BF90AB583A8F}" srcOrd="1" destOrd="0" presId="urn:microsoft.com/office/officeart/2005/8/layout/orgChart1"/>
    <dgm:cxn modelId="{B49ABF11-7E14-4ECA-BD38-A300AF9353A0}" type="presParOf" srcId="{6FD4E561-0B33-4E14-A2E7-56BA8B59D2DF}" destId="{7D49136D-949A-4C47-AEF6-2277BE7A7A0F}" srcOrd="1" destOrd="0" presId="urn:microsoft.com/office/officeart/2005/8/layout/orgChart1"/>
    <dgm:cxn modelId="{BC54F44F-9B73-470D-8272-33DFE71A25A0}" type="presParOf" srcId="{6FD4E561-0B33-4E14-A2E7-56BA8B59D2DF}" destId="{18275404-2FFC-430C-998B-3FAE2E3AE215}" srcOrd="2" destOrd="0" presId="urn:microsoft.com/office/officeart/2005/8/layout/orgChart1"/>
    <dgm:cxn modelId="{781864E4-0D14-4907-B2CE-CE2D9E88C555}" type="presParOf" srcId="{6BF34093-32A0-4BEA-A7CE-525D869DFC75}" destId="{650C0ADB-8B5F-475D-BE11-A4A6B5DC01AA}" srcOrd="2" destOrd="0" presId="urn:microsoft.com/office/officeart/2005/8/layout/orgChart1"/>
  </dgm:cxnLst>
  <dgm:bg>
    <a:solidFill>
      <a:schemeClr val="accent4">
        <a:lumMod val="40000"/>
        <a:lumOff val="60000"/>
      </a:schemeClr>
    </a:solidFill>
  </dgm:bg>
  <dgm:whole>
    <a:ln w="57150">
      <a:solidFill>
        <a:schemeClr val="accent4">
          <a:lumMod val="60000"/>
          <a:lumOff val="40000"/>
        </a:schemeClr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6CFE02-4350-4B21-B31E-A51E1A012CB2}" type="doc">
      <dgm:prSet loTypeId="urn:microsoft.com/office/officeart/2005/8/layout/hierarchy6" loCatId="hierarchy" qsTypeId="urn:microsoft.com/office/officeart/2005/8/quickstyle/3d2#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78F0471-321F-4250-844B-BB58E15F0B70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39педагогов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BF7EEE-42C8-4CA4-9ACE-4DDE3032812D}" type="parTrans" cxnId="{3EFAB465-1D9F-447A-A4A7-803142E29297}">
      <dgm:prSet/>
      <dgm:spPr/>
      <dgm:t>
        <a:bodyPr/>
        <a:lstStyle/>
        <a:p>
          <a:endParaRPr lang="ru-RU" sz="1400" b="1">
            <a:latin typeface="Arial" pitchFamily="34" charset="0"/>
            <a:cs typeface="Arial" pitchFamily="34" charset="0"/>
          </a:endParaRPr>
        </a:p>
      </dgm:t>
    </dgm:pt>
    <dgm:pt modelId="{5FF5FBD5-EB28-4CDA-8492-0B4E799E33EF}" type="sibTrans" cxnId="{3EFAB465-1D9F-447A-A4A7-803142E29297}">
      <dgm:prSet/>
      <dgm:spPr/>
      <dgm:t>
        <a:bodyPr/>
        <a:lstStyle/>
        <a:p>
          <a:endParaRPr lang="ru-RU" sz="1400" b="1">
            <a:latin typeface="Arial" pitchFamily="34" charset="0"/>
            <a:cs typeface="Arial" pitchFamily="34" charset="0"/>
          </a:endParaRPr>
        </a:p>
      </dgm:t>
    </dgm:pt>
    <dgm:pt modelId="{1B102C63-5546-451C-8B13-62270BD40D95}">
      <dgm:prSet phldrT="[Текст]" custT="1"/>
      <dgm:spPr/>
      <dgm:t>
        <a:bodyPr/>
        <a:lstStyle/>
        <a:p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Высшую 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31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FC6D14-12B2-4F6C-8D07-F39DCC27208C}" type="parTrans" cxnId="{BCD54B60-875F-4400-ADD1-FD82E544FDEA}">
      <dgm:prSet/>
      <dgm:spPr/>
      <dgm:t>
        <a:bodyPr/>
        <a:lstStyle/>
        <a:p>
          <a:endParaRPr lang="ru-RU" sz="1400" b="1">
            <a:latin typeface="Arial" pitchFamily="34" charset="0"/>
            <a:cs typeface="Arial" pitchFamily="34" charset="0"/>
          </a:endParaRPr>
        </a:p>
      </dgm:t>
    </dgm:pt>
    <dgm:pt modelId="{3E8FA8CE-CD8B-4A69-B6CE-5F70A33F551B}" type="sibTrans" cxnId="{BCD54B60-875F-4400-ADD1-FD82E544FDEA}">
      <dgm:prSet/>
      <dgm:spPr/>
      <dgm:t>
        <a:bodyPr/>
        <a:lstStyle/>
        <a:p>
          <a:endParaRPr lang="ru-RU" sz="1400" b="1">
            <a:latin typeface="Arial" pitchFamily="34" charset="0"/>
            <a:cs typeface="Arial" pitchFamily="34" charset="0"/>
          </a:endParaRPr>
        </a:p>
      </dgm:t>
    </dgm:pt>
    <dgm:pt modelId="{4E13ACE5-E7B6-4AAC-819E-931B1BD4EB9A}">
      <dgm:prSet phldrT="[Текст]" custT="1"/>
      <dgm:spPr/>
      <dgm:t>
        <a:bodyPr/>
        <a:lstStyle/>
        <a:p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Первую 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E3A8B1-7430-4C1F-A264-02B592F968B8}" type="parTrans" cxnId="{4FA2F48F-9123-4B34-A6C9-F4586A45B688}">
      <dgm:prSet/>
      <dgm:spPr/>
      <dgm:t>
        <a:bodyPr/>
        <a:lstStyle/>
        <a:p>
          <a:endParaRPr lang="ru-RU" sz="1400" b="1">
            <a:latin typeface="Arial" pitchFamily="34" charset="0"/>
            <a:cs typeface="Arial" pitchFamily="34" charset="0"/>
          </a:endParaRPr>
        </a:p>
      </dgm:t>
    </dgm:pt>
    <dgm:pt modelId="{31056B1C-279A-4E67-A4F6-1AD5B1E217BB}" type="sibTrans" cxnId="{4FA2F48F-9123-4B34-A6C9-F4586A45B688}">
      <dgm:prSet/>
      <dgm:spPr/>
      <dgm:t>
        <a:bodyPr/>
        <a:lstStyle/>
        <a:p>
          <a:endParaRPr lang="ru-RU" sz="1400" b="1">
            <a:latin typeface="Arial" pitchFamily="34" charset="0"/>
            <a:cs typeface="Arial" pitchFamily="34" charset="0"/>
          </a:endParaRPr>
        </a:p>
      </dgm:t>
    </dgm:pt>
    <dgm:pt modelId="{A921C179-72B4-4B3A-A303-806E05218A1E}">
      <dgm:prSet phldrT="[Текст]" custT="1"/>
      <dgm:spPr/>
      <dgm:t>
        <a:bodyPr/>
        <a:lstStyle/>
        <a:p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Соответствие 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 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EA06BD-7685-44FD-B12B-41A6F9953889}" type="parTrans" cxnId="{71C817C7-E540-4D7E-BEAB-041871437E97}">
      <dgm:prSet/>
      <dgm:spPr/>
      <dgm:t>
        <a:bodyPr/>
        <a:lstStyle/>
        <a:p>
          <a:endParaRPr lang="ru-RU" sz="1400" b="1">
            <a:latin typeface="Arial" pitchFamily="34" charset="0"/>
            <a:cs typeface="Arial" pitchFamily="34" charset="0"/>
          </a:endParaRPr>
        </a:p>
      </dgm:t>
    </dgm:pt>
    <dgm:pt modelId="{7E549EFF-112F-470E-AEF7-2F35D2718E3E}" type="sibTrans" cxnId="{71C817C7-E540-4D7E-BEAB-041871437E97}">
      <dgm:prSet/>
      <dgm:spPr/>
      <dgm:t>
        <a:bodyPr/>
        <a:lstStyle/>
        <a:p>
          <a:endParaRPr lang="ru-RU" sz="1400" b="1">
            <a:latin typeface="Arial" pitchFamily="34" charset="0"/>
            <a:cs typeface="Arial" pitchFamily="34" charset="0"/>
          </a:endParaRPr>
        </a:p>
      </dgm:t>
    </dgm:pt>
    <dgm:pt modelId="{286FCD3F-31BE-46E6-9450-DC9AB65ECC9A}" type="pres">
      <dgm:prSet presAssocID="{296CFE02-4350-4B21-B31E-A51E1A012CB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CC6D63-09ED-4D0B-8969-6DDA574CDCAD}" type="pres">
      <dgm:prSet presAssocID="{296CFE02-4350-4B21-B31E-A51E1A012CB2}" presName="hierFlow" presStyleCnt="0"/>
      <dgm:spPr/>
    </dgm:pt>
    <dgm:pt modelId="{B9E4CF9A-7927-4A22-9518-8B7017ECF7C4}" type="pres">
      <dgm:prSet presAssocID="{296CFE02-4350-4B21-B31E-A51E1A012CB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DA38F22E-137F-4134-B534-665AA5DD7CE7}" type="pres">
      <dgm:prSet presAssocID="{B78F0471-321F-4250-844B-BB58E15F0B70}" presName="Name14" presStyleCnt="0"/>
      <dgm:spPr/>
    </dgm:pt>
    <dgm:pt modelId="{80A8E6E9-FA57-4639-B842-ADD5AC3F2ECC}" type="pres">
      <dgm:prSet presAssocID="{B78F0471-321F-4250-844B-BB58E15F0B70}" presName="level1Shape" presStyleLbl="node0" presStyleIdx="0" presStyleCnt="1" custScaleX="170144" custScaleY="129312" custLinFactNeighborX="6840" custLinFactNeighborY="-187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23EC4F-8538-46EF-B56A-2AD0215C990C}" type="pres">
      <dgm:prSet presAssocID="{B78F0471-321F-4250-844B-BB58E15F0B70}" presName="hierChild2" presStyleCnt="0"/>
      <dgm:spPr/>
    </dgm:pt>
    <dgm:pt modelId="{32045A3E-86BA-47F5-88C8-8D4522D8EEB1}" type="pres">
      <dgm:prSet presAssocID="{01FC6D14-12B2-4F6C-8D07-F39DCC27208C}" presName="Name19" presStyleLbl="parChTrans1D2" presStyleIdx="0" presStyleCnt="3"/>
      <dgm:spPr/>
      <dgm:t>
        <a:bodyPr/>
        <a:lstStyle/>
        <a:p>
          <a:endParaRPr lang="ru-RU"/>
        </a:p>
      </dgm:t>
    </dgm:pt>
    <dgm:pt modelId="{FAA6AAC8-4C68-4627-AE41-85CC96F2D089}" type="pres">
      <dgm:prSet presAssocID="{1B102C63-5546-451C-8B13-62270BD40D95}" presName="Name21" presStyleCnt="0"/>
      <dgm:spPr/>
    </dgm:pt>
    <dgm:pt modelId="{1F76EE33-1370-4BE1-A8B3-277F3DCD6048}" type="pres">
      <dgm:prSet presAssocID="{1B102C63-5546-451C-8B13-62270BD40D95}" presName="level2Shape" presStyleLbl="node2" presStyleIdx="0" presStyleCnt="3" custScaleX="115329" custLinFactNeighborX="16035" custLinFactNeighborY="8266"/>
      <dgm:spPr/>
      <dgm:t>
        <a:bodyPr/>
        <a:lstStyle/>
        <a:p>
          <a:endParaRPr lang="ru-RU"/>
        </a:p>
      </dgm:t>
    </dgm:pt>
    <dgm:pt modelId="{48CCCE87-B6DE-4E81-89E4-78819F6C57C1}" type="pres">
      <dgm:prSet presAssocID="{1B102C63-5546-451C-8B13-62270BD40D95}" presName="hierChild3" presStyleCnt="0"/>
      <dgm:spPr/>
    </dgm:pt>
    <dgm:pt modelId="{EEBCBFA0-F979-4B9D-A98B-FC1007D25B33}" type="pres">
      <dgm:prSet presAssocID="{96E3A8B1-7430-4C1F-A264-02B592F968B8}" presName="Name19" presStyleLbl="parChTrans1D2" presStyleIdx="1" presStyleCnt="3"/>
      <dgm:spPr/>
      <dgm:t>
        <a:bodyPr/>
        <a:lstStyle/>
        <a:p>
          <a:endParaRPr lang="ru-RU"/>
        </a:p>
      </dgm:t>
    </dgm:pt>
    <dgm:pt modelId="{3AA46B32-F76A-4F90-B372-A860E7852B4D}" type="pres">
      <dgm:prSet presAssocID="{4E13ACE5-E7B6-4AAC-819E-931B1BD4EB9A}" presName="Name21" presStyleCnt="0"/>
      <dgm:spPr/>
    </dgm:pt>
    <dgm:pt modelId="{87197E8C-4973-42C7-8D6F-2C1DCC571ED8}" type="pres">
      <dgm:prSet presAssocID="{4E13ACE5-E7B6-4AAC-819E-931B1BD4EB9A}" presName="level2Shape" presStyleLbl="node2" presStyleIdx="1" presStyleCnt="3" custScaleX="115937" custLinFactNeighborX="8669" custLinFactNeighborY="8266"/>
      <dgm:spPr/>
      <dgm:t>
        <a:bodyPr/>
        <a:lstStyle/>
        <a:p>
          <a:endParaRPr lang="ru-RU"/>
        </a:p>
      </dgm:t>
    </dgm:pt>
    <dgm:pt modelId="{EBADC1B3-96F8-4183-ADBA-BBE132666C8B}" type="pres">
      <dgm:prSet presAssocID="{4E13ACE5-E7B6-4AAC-819E-931B1BD4EB9A}" presName="hierChild3" presStyleCnt="0"/>
      <dgm:spPr/>
    </dgm:pt>
    <dgm:pt modelId="{65D6C8AE-6E7E-4929-B800-9E6CADEA458E}" type="pres">
      <dgm:prSet presAssocID="{2AEA06BD-7685-44FD-B12B-41A6F9953889}" presName="Name19" presStyleLbl="parChTrans1D2" presStyleIdx="2" presStyleCnt="3"/>
      <dgm:spPr/>
      <dgm:t>
        <a:bodyPr/>
        <a:lstStyle/>
        <a:p>
          <a:endParaRPr lang="ru-RU"/>
        </a:p>
      </dgm:t>
    </dgm:pt>
    <dgm:pt modelId="{A7CE80E0-A7D4-4CB8-979B-0BBD6A73B1AD}" type="pres">
      <dgm:prSet presAssocID="{A921C179-72B4-4B3A-A303-806E05218A1E}" presName="Name21" presStyleCnt="0"/>
      <dgm:spPr/>
    </dgm:pt>
    <dgm:pt modelId="{28E94C12-BA8D-4EA8-8175-9AA94A284701}" type="pres">
      <dgm:prSet presAssocID="{A921C179-72B4-4B3A-A303-806E05218A1E}" presName="level2Shape" presStyleLbl="node2" presStyleIdx="2" presStyleCnt="3" custScaleX="170110" custLinFactNeighborX="912" custLinFactNeighborY="9320"/>
      <dgm:spPr/>
      <dgm:t>
        <a:bodyPr/>
        <a:lstStyle/>
        <a:p>
          <a:endParaRPr lang="ru-RU"/>
        </a:p>
      </dgm:t>
    </dgm:pt>
    <dgm:pt modelId="{D55834BA-3A7A-427F-AA3C-646D3D8E44B4}" type="pres">
      <dgm:prSet presAssocID="{A921C179-72B4-4B3A-A303-806E05218A1E}" presName="hierChild3" presStyleCnt="0"/>
      <dgm:spPr/>
    </dgm:pt>
    <dgm:pt modelId="{C2381F18-C1B3-43E4-B05F-2CF3CF544FC8}" type="pres">
      <dgm:prSet presAssocID="{296CFE02-4350-4B21-B31E-A51E1A012CB2}" presName="bgShapesFlow" presStyleCnt="0"/>
      <dgm:spPr/>
    </dgm:pt>
  </dgm:ptLst>
  <dgm:cxnLst>
    <dgm:cxn modelId="{7E6A1721-AEC4-4EEB-BAA3-20E427875073}" type="presOf" srcId="{4E13ACE5-E7B6-4AAC-819E-931B1BD4EB9A}" destId="{87197E8C-4973-42C7-8D6F-2C1DCC571ED8}" srcOrd="0" destOrd="0" presId="urn:microsoft.com/office/officeart/2005/8/layout/hierarchy6"/>
    <dgm:cxn modelId="{71C817C7-E540-4D7E-BEAB-041871437E97}" srcId="{B78F0471-321F-4250-844B-BB58E15F0B70}" destId="{A921C179-72B4-4B3A-A303-806E05218A1E}" srcOrd="2" destOrd="0" parTransId="{2AEA06BD-7685-44FD-B12B-41A6F9953889}" sibTransId="{7E549EFF-112F-470E-AEF7-2F35D2718E3E}"/>
    <dgm:cxn modelId="{29E5A9E5-D972-47B0-A8BB-7F2B5FE508EF}" type="presOf" srcId="{296CFE02-4350-4B21-B31E-A51E1A012CB2}" destId="{286FCD3F-31BE-46E6-9450-DC9AB65ECC9A}" srcOrd="0" destOrd="0" presId="urn:microsoft.com/office/officeart/2005/8/layout/hierarchy6"/>
    <dgm:cxn modelId="{7B4395A0-6D49-4978-8F28-832169305A1B}" type="presOf" srcId="{2AEA06BD-7685-44FD-B12B-41A6F9953889}" destId="{65D6C8AE-6E7E-4929-B800-9E6CADEA458E}" srcOrd="0" destOrd="0" presId="urn:microsoft.com/office/officeart/2005/8/layout/hierarchy6"/>
    <dgm:cxn modelId="{F57DE3A5-3EA3-4E0F-9F73-D487CAEBC506}" type="presOf" srcId="{B78F0471-321F-4250-844B-BB58E15F0B70}" destId="{80A8E6E9-FA57-4639-B842-ADD5AC3F2ECC}" srcOrd="0" destOrd="0" presId="urn:microsoft.com/office/officeart/2005/8/layout/hierarchy6"/>
    <dgm:cxn modelId="{4FA2F48F-9123-4B34-A6C9-F4586A45B688}" srcId="{B78F0471-321F-4250-844B-BB58E15F0B70}" destId="{4E13ACE5-E7B6-4AAC-819E-931B1BD4EB9A}" srcOrd="1" destOrd="0" parTransId="{96E3A8B1-7430-4C1F-A264-02B592F968B8}" sibTransId="{31056B1C-279A-4E67-A4F6-1AD5B1E217BB}"/>
    <dgm:cxn modelId="{D5B17E92-6C83-4C6C-A518-CE2863EC8F6E}" type="presOf" srcId="{96E3A8B1-7430-4C1F-A264-02B592F968B8}" destId="{EEBCBFA0-F979-4B9D-A98B-FC1007D25B33}" srcOrd="0" destOrd="0" presId="urn:microsoft.com/office/officeart/2005/8/layout/hierarchy6"/>
    <dgm:cxn modelId="{BCD54B60-875F-4400-ADD1-FD82E544FDEA}" srcId="{B78F0471-321F-4250-844B-BB58E15F0B70}" destId="{1B102C63-5546-451C-8B13-62270BD40D95}" srcOrd="0" destOrd="0" parTransId="{01FC6D14-12B2-4F6C-8D07-F39DCC27208C}" sibTransId="{3E8FA8CE-CD8B-4A69-B6CE-5F70A33F551B}"/>
    <dgm:cxn modelId="{43AE6CA9-AAFD-4856-A9B4-ACF32ECD6B88}" type="presOf" srcId="{A921C179-72B4-4B3A-A303-806E05218A1E}" destId="{28E94C12-BA8D-4EA8-8175-9AA94A284701}" srcOrd="0" destOrd="0" presId="urn:microsoft.com/office/officeart/2005/8/layout/hierarchy6"/>
    <dgm:cxn modelId="{3EFAB465-1D9F-447A-A4A7-803142E29297}" srcId="{296CFE02-4350-4B21-B31E-A51E1A012CB2}" destId="{B78F0471-321F-4250-844B-BB58E15F0B70}" srcOrd="0" destOrd="0" parTransId="{B2BF7EEE-42C8-4CA4-9ACE-4DDE3032812D}" sibTransId="{5FF5FBD5-EB28-4CDA-8492-0B4E799E33EF}"/>
    <dgm:cxn modelId="{0C6E3C74-2FF2-4C10-8EC2-32AECA281478}" type="presOf" srcId="{1B102C63-5546-451C-8B13-62270BD40D95}" destId="{1F76EE33-1370-4BE1-A8B3-277F3DCD6048}" srcOrd="0" destOrd="0" presId="urn:microsoft.com/office/officeart/2005/8/layout/hierarchy6"/>
    <dgm:cxn modelId="{E261E0BC-0EEC-4B14-89BE-3FD934928F3E}" type="presOf" srcId="{01FC6D14-12B2-4F6C-8D07-F39DCC27208C}" destId="{32045A3E-86BA-47F5-88C8-8D4522D8EEB1}" srcOrd="0" destOrd="0" presId="urn:microsoft.com/office/officeart/2005/8/layout/hierarchy6"/>
    <dgm:cxn modelId="{E5DD704B-741E-4390-BF76-4FF44302E746}" type="presParOf" srcId="{286FCD3F-31BE-46E6-9450-DC9AB65ECC9A}" destId="{7BCC6D63-09ED-4D0B-8969-6DDA574CDCAD}" srcOrd="0" destOrd="0" presId="urn:microsoft.com/office/officeart/2005/8/layout/hierarchy6"/>
    <dgm:cxn modelId="{CA4E3916-DA83-4296-BED5-E925366F2B14}" type="presParOf" srcId="{7BCC6D63-09ED-4D0B-8969-6DDA574CDCAD}" destId="{B9E4CF9A-7927-4A22-9518-8B7017ECF7C4}" srcOrd="0" destOrd="0" presId="urn:microsoft.com/office/officeart/2005/8/layout/hierarchy6"/>
    <dgm:cxn modelId="{415C16D5-513C-40DE-ABA3-62DA3551D0BC}" type="presParOf" srcId="{B9E4CF9A-7927-4A22-9518-8B7017ECF7C4}" destId="{DA38F22E-137F-4134-B534-665AA5DD7CE7}" srcOrd="0" destOrd="0" presId="urn:microsoft.com/office/officeart/2005/8/layout/hierarchy6"/>
    <dgm:cxn modelId="{3FA336EC-299D-46BE-8DC0-E632E014BCBF}" type="presParOf" srcId="{DA38F22E-137F-4134-B534-665AA5DD7CE7}" destId="{80A8E6E9-FA57-4639-B842-ADD5AC3F2ECC}" srcOrd="0" destOrd="0" presId="urn:microsoft.com/office/officeart/2005/8/layout/hierarchy6"/>
    <dgm:cxn modelId="{EC119E72-1B5A-433F-BA2C-BF2EB472F8CF}" type="presParOf" srcId="{DA38F22E-137F-4134-B534-665AA5DD7CE7}" destId="{E123EC4F-8538-46EF-B56A-2AD0215C990C}" srcOrd="1" destOrd="0" presId="urn:microsoft.com/office/officeart/2005/8/layout/hierarchy6"/>
    <dgm:cxn modelId="{2EB8D073-2EA7-4570-A374-CE8D92FD0B01}" type="presParOf" srcId="{E123EC4F-8538-46EF-B56A-2AD0215C990C}" destId="{32045A3E-86BA-47F5-88C8-8D4522D8EEB1}" srcOrd="0" destOrd="0" presId="urn:microsoft.com/office/officeart/2005/8/layout/hierarchy6"/>
    <dgm:cxn modelId="{19A74716-5BC1-48DB-8B8A-7569FCB5BF9D}" type="presParOf" srcId="{E123EC4F-8538-46EF-B56A-2AD0215C990C}" destId="{FAA6AAC8-4C68-4627-AE41-85CC96F2D089}" srcOrd="1" destOrd="0" presId="urn:microsoft.com/office/officeart/2005/8/layout/hierarchy6"/>
    <dgm:cxn modelId="{5808B30A-2662-4338-BBC1-4B8DB404F53C}" type="presParOf" srcId="{FAA6AAC8-4C68-4627-AE41-85CC96F2D089}" destId="{1F76EE33-1370-4BE1-A8B3-277F3DCD6048}" srcOrd="0" destOrd="0" presId="urn:microsoft.com/office/officeart/2005/8/layout/hierarchy6"/>
    <dgm:cxn modelId="{42CBBE27-CFDC-4A07-9072-CF52626F9FDF}" type="presParOf" srcId="{FAA6AAC8-4C68-4627-AE41-85CC96F2D089}" destId="{48CCCE87-B6DE-4E81-89E4-78819F6C57C1}" srcOrd="1" destOrd="0" presId="urn:microsoft.com/office/officeart/2005/8/layout/hierarchy6"/>
    <dgm:cxn modelId="{E5DD8037-B301-442B-827D-6C7D4026632C}" type="presParOf" srcId="{E123EC4F-8538-46EF-B56A-2AD0215C990C}" destId="{EEBCBFA0-F979-4B9D-A98B-FC1007D25B33}" srcOrd="2" destOrd="0" presId="urn:microsoft.com/office/officeart/2005/8/layout/hierarchy6"/>
    <dgm:cxn modelId="{CEFF88F5-8240-45AD-992C-2B92C9B07918}" type="presParOf" srcId="{E123EC4F-8538-46EF-B56A-2AD0215C990C}" destId="{3AA46B32-F76A-4F90-B372-A860E7852B4D}" srcOrd="3" destOrd="0" presId="urn:microsoft.com/office/officeart/2005/8/layout/hierarchy6"/>
    <dgm:cxn modelId="{8C0E7C80-C3C8-4EB0-B6B0-28531942169E}" type="presParOf" srcId="{3AA46B32-F76A-4F90-B372-A860E7852B4D}" destId="{87197E8C-4973-42C7-8D6F-2C1DCC571ED8}" srcOrd="0" destOrd="0" presId="urn:microsoft.com/office/officeart/2005/8/layout/hierarchy6"/>
    <dgm:cxn modelId="{0A17C595-C8C4-460D-8726-3438663DE4F2}" type="presParOf" srcId="{3AA46B32-F76A-4F90-B372-A860E7852B4D}" destId="{EBADC1B3-96F8-4183-ADBA-BBE132666C8B}" srcOrd="1" destOrd="0" presId="urn:microsoft.com/office/officeart/2005/8/layout/hierarchy6"/>
    <dgm:cxn modelId="{3A43CB32-DAB0-477D-BE65-33B84DC2554A}" type="presParOf" srcId="{E123EC4F-8538-46EF-B56A-2AD0215C990C}" destId="{65D6C8AE-6E7E-4929-B800-9E6CADEA458E}" srcOrd="4" destOrd="0" presId="urn:microsoft.com/office/officeart/2005/8/layout/hierarchy6"/>
    <dgm:cxn modelId="{0A32865A-F54B-4E69-8F26-1303C03534D3}" type="presParOf" srcId="{E123EC4F-8538-46EF-B56A-2AD0215C990C}" destId="{A7CE80E0-A7D4-4CB8-979B-0BBD6A73B1AD}" srcOrd="5" destOrd="0" presId="urn:microsoft.com/office/officeart/2005/8/layout/hierarchy6"/>
    <dgm:cxn modelId="{37A04A74-1A89-49CE-991D-5859241A4029}" type="presParOf" srcId="{A7CE80E0-A7D4-4CB8-979B-0BBD6A73B1AD}" destId="{28E94C12-BA8D-4EA8-8175-9AA94A284701}" srcOrd="0" destOrd="0" presId="urn:microsoft.com/office/officeart/2005/8/layout/hierarchy6"/>
    <dgm:cxn modelId="{D5B4DA54-5D8E-437E-8247-5A56D1F4B715}" type="presParOf" srcId="{A7CE80E0-A7D4-4CB8-979B-0BBD6A73B1AD}" destId="{D55834BA-3A7A-427F-AA3C-646D3D8E44B4}" srcOrd="1" destOrd="0" presId="urn:microsoft.com/office/officeart/2005/8/layout/hierarchy6"/>
    <dgm:cxn modelId="{EC3E1E1F-C1DC-4643-8A61-8BCF9A8BEB80}" type="presParOf" srcId="{286FCD3F-31BE-46E6-9450-DC9AB65ECC9A}" destId="{C2381F18-C1B3-43E4-B05F-2CF3CF544FC8}" srcOrd="1" destOrd="0" presId="urn:microsoft.com/office/officeart/2005/8/layout/hierarchy6"/>
  </dgm:cxnLst>
  <dgm:bg>
    <a:solidFill>
      <a:schemeClr val="accent4">
        <a:lumMod val="40000"/>
        <a:lumOff val="60000"/>
      </a:schemeClr>
    </a:solidFill>
  </dgm:bg>
  <dgm:whole>
    <a:ln w="57150">
      <a:solidFill>
        <a:schemeClr val="accent4">
          <a:lumMod val="60000"/>
          <a:lumOff val="40000"/>
        </a:schemeClr>
      </a:solidFill>
    </a:ln>
  </dgm:whole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DC1F0EC-F032-4F83-8DEA-EEC2D177F450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54D83BC-A257-4088-9F89-A74EF2B4A94C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C737D8-DE75-4009-9011-84A30A4CD2D6}" type="parTrans" cxnId="{42D31660-C94E-4CA0-AEEA-E9E8C9152910}">
      <dgm:prSet/>
      <dgm:spPr/>
      <dgm:t>
        <a:bodyPr/>
        <a:lstStyle/>
        <a:p>
          <a:endParaRPr lang="ru-RU" sz="1100">
            <a:latin typeface="Arial" pitchFamily="34" charset="0"/>
            <a:cs typeface="Arial" pitchFamily="34" charset="0"/>
          </a:endParaRPr>
        </a:p>
      </dgm:t>
    </dgm:pt>
    <dgm:pt modelId="{52CC6C28-233C-45D1-8B04-2C8CE41774E2}" type="sibTrans" cxnId="{42D31660-C94E-4CA0-AEEA-E9E8C9152910}">
      <dgm:prSet/>
      <dgm:spPr/>
      <dgm:t>
        <a:bodyPr/>
        <a:lstStyle/>
        <a:p>
          <a:endParaRPr lang="ru-RU" sz="1100">
            <a:latin typeface="Arial" pitchFamily="34" charset="0"/>
            <a:cs typeface="Arial" pitchFamily="34" charset="0"/>
          </a:endParaRPr>
        </a:p>
      </dgm:t>
    </dgm:pt>
    <dgm:pt modelId="{4DF45227-44FC-4BB9-9D58-E4048967D29E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«Отличник народного Просвещения»  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BF75DC-4B0C-4E81-962A-F9731C4A0AAB}" type="parTrans" cxnId="{755AEEAE-8E8F-4CE9-A419-EB2FFF19FBDB}">
      <dgm:prSet/>
      <dgm:spPr/>
      <dgm:t>
        <a:bodyPr/>
        <a:lstStyle/>
        <a:p>
          <a:endParaRPr lang="ru-RU" sz="1100">
            <a:latin typeface="Arial" pitchFamily="34" charset="0"/>
            <a:cs typeface="Arial" pitchFamily="34" charset="0"/>
          </a:endParaRPr>
        </a:p>
      </dgm:t>
    </dgm:pt>
    <dgm:pt modelId="{47D18970-ABD8-491F-9024-28176BC9A30B}" type="sibTrans" cxnId="{755AEEAE-8E8F-4CE9-A419-EB2FFF19FBDB}">
      <dgm:prSet/>
      <dgm:spPr/>
      <dgm:t>
        <a:bodyPr/>
        <a:lstStyle/>
        <a:p>
          <a:endParaRPr lang="ru-RU" sz="1100">
            <a:latin typeface="Arial" pitchFamily="34" charset="0"/>
            <a:cs typeface="Arial" pitchFamily="34" charset="0"/>
          </a:endParaRPr>
        </a:p>
      </dgm:t>
    </dgm:pt>
    <dgm:pt modelId="{4CBCF334-E4DE-4F28-9A02-F8FDAFFB3945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A1ED78-4AE2-4C63-A6D5-E6F93AC72523}" type="parTrans" cxnId="{34A20E8E-ECBA-49A6-B2C9-2DB229B1F99C}">
      <dgm:prSet/>
      <dgm:spPr/>
      <dgm:t>
        <a:bodyPr/>
        <a:lstStyle/>
        <a:p>
          <a:endParaRPr lang="ru-RU" sz="1100">
            <a:latin typeface="Arial" pitchFamily="34" charset="0"/>
            <a:cs typeface="Arial" pitchFamily="34" charset="0"/>
          </a:endParaRPr>
        </a:p>
      </dgm:t>
    </dgm:pt>
    <dgm:pt modelId="{C2ECF63A-D333-424C-9A60-33DC5F92F5CE}" type="sibTrans" cxnId="{34A20E8E-ECBA-49A6-B2C9-2DB229B1F99C}">
      <dgm:prSet/>
      <dgm:spPr/>
      <dgm:t>
        <a:bodyPr/>
        <a:lstStyle/>
        <a:p>
          <a:endParaRPr lang="ru-RU" sz="1100">
            <a:latin typeface="Arial" pitchFamily="34" charset="0"/>
            <a:cs typeface="Arial" pitchFamily="34" charset="0"/>
          </a:endParaRPr>
        </a:p>
      </dgm:t>
    </dgm:pt>
    <dgm:pt modelId="{081759CC-778E-44DC-9F08-91D11BE11765}">
      <dgm:prSet phldrT="[Текст]"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Почетной грамотой  Министерства образования Российской Федерации </a:t>
          </a:r>
        </a:p>
      </dgm:t>
    </dgm:pt>
    <dgm:pt modelId="{70350010-B5D8-463C-AB7E-13CD4B8127FA}" type="parTrans" cxnId="{7B987693-C30C-4DF3-96B8-5F6D0B311E11}">
      <dgm:prSet/>
      <dgm:spPr/>
      <dgm:t>
        <a:bodyPr/>
        <a:lstStyle/>
        <a:p>
          <a:endParaRPr lang="ru-RU" sz="1100">
            <a:latin typeface="Arial" pitchFamily="34" charset="0"/>
            <a:cs typeface="Arial" pitchFamily="34" charset="0"/>
          </a:endParaRPr>
        </a:p>
      </dgm:t>
    </dgm:pt>
    <dgm:pt modelId="{3E33262A-BDED-423F-A557-7E6A327B8C3F}" type="sibTrans" cxnId="{7B987693-C30C-4DF3-96B8-5F6D0B311E11}">
      <dgm:prSet/>
      <dgm:spPr/>
      <dgm:t>
        <a:bodyPr/>
        <a:lstStyle/>
        <a:p>
          <a:endParaRPr lang="ru-RU" sz="1100">
            <a:latin typeface="Arial" pitchFamily="34" charset="0"/>
            <a:cs typeface="Arial" pitchFamily="34" charset="0"/>
          </a:endParaRPr>
        </a:p>
      </dgm:t>
    </dgm:pt>
    <dgm:pt modelId="{199068DE-D1A7-446C-B0DC-1F55F0FA71D7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29C1E0-ADD8-4B7D-B889-60990459D39C}" type="parTrans" cxnId="{0AAB4DCD-9E4A-4A9F-ABFA-49DC9FFD4840}">
      <dgm:prSet/>
      <dgm:spPr/>
      <dgm:t>
        <a:bodyPr/>
        <a:lstStyle/>
        <a:p>
          <a:endParaRPr lang="ru-RU" sz="1100">
            <a:latin typeface="Arial" pitchFamily="34" charset="0"/>
            <a:cs typeface="Arial" pitchFamily="34" charset="0"/>
          </a:endParaRPr>
        </a:p>
      </dgm:t>
    </dgm:pt>
    <dgm:pt modelId="{0B8BD320-AB2C-4917-85D1-E7A8C128DC0F}" type="sibTrans" cxnId="{0AAB4DCD-9E4A-4A9F-ABFA-49DC9FFD4840}">
      <dgm:prSet/>
      <dgm:spPr/>
      <dgm:t>
        <a:bodyPr/>
        <a:lstStyle/>
        <a:p>
          <a:endParaRPr lang="ru-RU" sz="1100">
            <a:latin typeface="Arial" pitchFamily="34" charset="0"/>
            <a:cs typeface="Arial" pitchFamily="34" charset="0"/>
          </a:endParaRPr>
        </a:p>
      </dgm:t>
    </dgm:pt>
    <dgm:pt modelId="{13B20C03-5E67-45C6-8AD8-D139556BBFA3}">
      <dgm:prSet phldrT="[Текст]"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Почетной  грамотой  Министерства образования  Московской области </a:t>
          </a:r>
        </a:p>
      </dgm:t>
    </dgm:pt>
    <dgm:pt modelId="{C86AE4F9-3BD4-4FC9-AA5B-63DCF583AC2D}" type="parTrans" cxnId="{D786D10D-6750-436A-8E27-64939B436AB0}">
      <dgm:prSet/>
      <dgm:spPr/>
      <dgm:t>
        <a:bodyPr/>
        <a:lstStyle/>
        <a:p>
          <a:endParaRPr lang="ru-RU" sz="1100">
            <a:latin typeface="Arial" pitchFamily="34" charset="0"/>
            <a:cs typeface="Arial" pitchFamily="34" charset="0"/>
          </a:endParaRPr>
        </a:p>
      </dgm:t>
    </dgm:pt>
    <dgm:pt modelId="{094F2F8E-D227-4CAD-A7A5-2F026D78D982}" type="sibTrans" cxnId="{D786D10D-6750-436A-8E27-64939B436AB0}">
      <dgm:prSet/>
      <dgm:spPr/>
      <dgm:t>
        <a:bodyPr/>
        <a:lstStyle/>
        <a:p>
          <a:endParaRPr lang="ru-RU" sz="1100">
            <a:latin typeface="Arial" pitchFamily="34" charset="0"/>
            <a:cs typeface="Arial" pitchFamily="34" charset="0"/>
          </a:endParaRPr>
        </a:p>
      </dgm:t>
    </dgm:pt>
    <dgm:pt modelId="{E5E7A5CF-D11E-426B-8BA7-1CEBB4039A82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F16A84-B4FA-4191-9F33-9CCA6FA47923}" type="parTrans" cxnId="{C9F6584D-4608-4DA3-9F43-AE586D72D735}">
      <dgm:prSet/>
      <dgm:spPr/>
      <dgm:t>
        <a:bodyPr/>
        <a:lstStyle/>
        <a:p>
          <a:endParaRPr lang="ru-RU"/>
        </a:p>
      </dgm:t>
    </dgm:pt>
    <dgm:pt modelId="{45A8E31F-7F2F-4D08-BC52-117E984AE838}" type="sibTrans" cxnId="{C9F6584D-4608-4DA3-9F43-AE586D72D735}">
      <dgm:prSet/>
      <dgm:spPr/>
      <dgm:t>
        <a:bodyPr/>
        <a:lstStyle/>
        <a:p>
          <a:endParaRPr lang="ru-RU"/>
        </a:p>
      </dgm:t>
    </dgm:pt>
    <dgm:pt modelId="{B003704C-6734-4371-8D3B-95ECE987E344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«Почетный работник общего образования РФ»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27F224-2578-491A-AC2C-5EFD0AE06FB0}" type="parTrans" cxnId="{95725C3F-A0DA-4B91-A52C-874AD5F45591}">
      <dgm:prSet/>
      <dgm:spPr/>
      <dgm:t>
        <a:bodyPr/>
        <a:lstStyle/>
        <a:p>
          <a:endParaRPr lang="ru-RU"/>
        </a:p>
      </dgm:t>
    </dgm:pt>
    <dgm:pt modelId="{FE32CD7E-6B45-4E1C-BB12-9BFC66886D57}" type="sibTrans" cxnId="{95725C3F-A0DA-4B91-A52C-874AD5F45591}">
      <dgm:prSet/>
      <dgm:spPr/>
      <dgm:t>
        <a:bodyPr/>
        <a:lstStyle/>
        <a:p>
          <a:endParaRPr lang="ru-RU"/>
        </a:p>
      </dgm:t>
    </dgm:pt>
    <dgm:pt modelId="{3B288D7E-50DA-4CF3-84AE-D6AEED10E2AA}" type="pres">
      <dgm:prSet presAssocID="{2DC1F0EC-F032-4F83-8DEA-EEC2D177F45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72C92C-D7AB-47E4-B5A6-7265DD377FB1}" type="pres">
      <dgm:prSet presAssocID="{654D83BC-A257-4088-9F89-A74EF2B4A94C}" presName="composite" presStyleCnt="0"/>
      <dgm:spPr/>
    </dgm:pt>
    <dgm:pt modelId="{46F0A4A3-69BF-42C0-9AEC-F0AF623B7A73}" type="pres">
      <dgm:prSet presAssocID="{654D83BC-A257-4088-9F89-A74EF2B4A94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F8FCF2-B30C-4136-91E5-EE907CE951BD}" type="pres">
      <dgm:prSet presAssocID="{654D83BC-A257-4088-9F89-A74EF2B4A94C}" presName="descendantText" presStyleLbl="alignAcc1" presStyleIdx="0" presStyleCnt="4" custLinFactNeighborX="49" custLinFactNeighborY="-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BD21D3-6B0C-410B-847E-B51FA011FB43}" type="pres">
      <dgm:prSet presAssocID="{52CC6C28-233C-45D1-8B04-2C8CE41774E2}" presName="sp" presStyleCnt="0"/>
      <dgm:spPr/>
    </dgm:pt>
    <dgm:pt modelId="{3EFA37E0-7CA4-4673-952B-A5E9255D8263}" type="pres">
      <dgm:prSet presAssocID="{E5E7A5CF-D11E-426B-8BA7-1CEBB4039A82}" presName="composite" presStyleCnt="0"/>
      <dgm:spPr/>
    </dgm:pt>
    <dgm:pt modelId="{D749EAF3-6681-4860-B2A8-748C24ED3706}" type="pres">
      <dgm:prSet presAssocID="{E5E7A5CF-D11E-426B-8BA7-1CEBB4039A8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0DE387-A95B-4E9F-B4EA-13FC31BBD687}" type="pres">
      <dgm:prSet presAssocID="{E5E7A5CF-D11E-426B-8BA7-1CEBB4039A82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04CADE-9D90-4C68-8362-0DE157DB5C24}" type="pres">
      <dgm:prSet presAssocID="{45A8E31F-7F2F-4D08-BC52-117E984AE838}" presName="sp" presStyleCnt="0"/>
      <dgm:spPr/>
    </dgm:pt>
    <dgm:pt modelId="{08555F13-9509-463E-A598-0A5B9ECFAACB}" type="pres">
      <dgm:prSet presAssocID="{4CBCF334-E4DE-4F28-9A02-F8FDAFFB3945}" presName="composite" presStyleCnt="0"/>
      <dgm:spPr/>
    </dgm:pt>
    <dgm:pt modelId="{F82F99E9-E736-4C19-9483-15CE8966C1B9}" type="pres">
      <dgm:prSet presAssocID="{4CBCF334-E4DE-4F28-9A02-F8FDAFFB3945}" presName="parentText" presStyleLbl="alignNode1" presStyleIdx="2" presStyleCnt="4" custLinFactNeighborX="0" custLinFactNeighborY="-8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0614D4-B523-476A-954D-CA109CF27483}" type="pres">
      <dgm:prSet presAssocID="{4CBCF334-E4DE-4F28-9A02-F8FDAFFB3945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6EC602-CFEA-47CE-8C92-EF496821D7DE}" type="pres">
      <dgm:prSet presAssocID="{C2ECF63A-D333-424C-9A60-33DC5F92F5CE}" presName="sp" presStyleCnt="0"/>
      <dgm:spPr/>
    </dgm:pt>
    <dgm:pt modelId="{184CD261-2A3F-408C-A827-2F819705B8AD}" type="pres">
      <dgm:prSet presAssocID="{199068DE-D1A7-446C-B0DC-1F55F0FA71D7}" presName="composite" presStyleCnt="0"/>
      <dgm:spPr/>
    </dgm:pt>
    <dgm:pt modelId="{F628F14B-A220-4F39-AC72-447429F46BD4}" type="pres">
      <dgm:prSet presAssocID="{199068DE-D1A7-446C-B0DC-1F55F0FA71D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12EDA3-D1F6-4C16-845A-F6CF8596A07F}" type="pres">
      <dgm:prSet presAssocID="{199068DE-D1A7-446C-B0DC-1F55F0FA71D7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A20E8E-ECBA-49A6-B2C9-2DB229B1F99C}" srcId="{2DC1F0EC-F032-4F83-8DEA-EEC2D177F450}" destId="{4CBCF334-E4DE-4F28-9A02-F8FDAFFB3945}" srcOrd="2" destOrd="0" parTransId="{19A1ED78-4AE2-4C63-A6D5-E6F93AC72523}" sibTransId="{C2ECF63A-D333-424C-9A60-33DC5F92F5CE}"/>
    <dgm:cxn modelId="{D786D10D-6750-436A-8E27-64939B436AB0}" srcId="{199068DE-D1A7-446C-B0DC-1F55F0FA71D7}" destId="{13B20C03-5E67-45C6-8AD8-D139556BBFA3}" srcOrd="0" destOrd="0" parTransId="{C86AE4F9-3BD4-4FC9-AA5B-63DCF583AC2D}" sibTransId="{094F2F8E-D227-4CAD-A7A5-2F026D78D982}"/>
    <dgm:cxn modelId="{95725C3F-A0DA-4B91-A52C-874AD5F45591}" srcId="{E5E7A5CF-D11E-426B-8BA7-1CEBB4039A82}" destId="{B003704C-6734-4371-8D3B-95ECE987E344}" srcOrd="0" destOrd="0" parTransId="{1827F224-2578-491A-AC2C-5EFD0AE06FB0}" sibTransId="{FE32CD7E-6B45-4E1C-BB12-9BFC66886D57}"/>
    <dgm:cxn modelId="{C9F6584D-4608-4DA3-9F43-AE586D72D735}" srcId="{2DC1F0EC-F032-4F83-8DEA-EEC2D177F450}" destId="{E5E7A5CF-D11E-426B-8BA7-1CEBB4039A82}" srcOrd="1" destOrd="0" parTransId="{C0F16A84-B4FA-4191-9F33-9CCA6FA47923}" sibTransId="{45A8E31F-7F2F-4D08-BC52-117E984AE838}"/>
    <dgm:cxn modelId="{545CAF67-E0CC-4BFD-BA26-4AAAA0B0D471}" type="presOf" srcId="{E5E7A5CF-D11E-426B-8BA7-1CEBB4039A82}" destId="{D749EAF3-6681-4860-B2A8-748C24ED3706}" srcOrd="0" destOrd="0" presId="urn:microsoft.com/office/officeart/2005/8/layout/chevron2"/>
    <dgm:cxn modelId="{7B987693-C30C-4DF3-96B8-5F6D0B311E11}" srcId="{4CBCF334-E4DE-4F28-9A02-F8FDAFFB3945}" destId="{081759CC-778E-44DC-9F08-91D11BE11765}" srcOrd="0" destOrd="0" parTransId="{70350010-B5D8-463C-AB7E-13CD4B8127FA}" sibTransId="{3E33262A-BDED-423F-A557-7E6A327B8C3F}"/>
    <dgm:cxn modelId="{0AAB4DCD-9E4A-4A9F-ABFA-49DC9FFD4840}" srcId="{2DC1F0EC-F032-4F83-8DEA-EEC2D177F450}" destId="{199068DE-D1A7-446C-B0DC-1F55F0FA71D7}" srcOrd="3" destOrd="0" parTransId="{2C29C1E0-ADD8-4B7D-B889-60990459D39C}" sibTransId="{0B8BD320-AB2C-4917-85D1-E7A8C128DC0F}"/>
    <dgm:cxn modelId="{3A24B7E2-0233-4CB8-8769-B296D8AC9A79}" type="presOf" srcId="{199068DE-D1A7-446C-B0DC-1F55F0FA71D7}" destId="{F628F14B-A220-4F39-AC72-447429F46BD4}" srcOrd="0" destOrd="0" presId="urn:microsoft.com/office/officeart/2005/8/layout/chevron2"/>
    <dgm:cxn modelId="{0F262336-40D8-433C-978D-56CCB054A509}" type="presOf" srcId="{4CBCF334-E4DE-4F28-9A02-F8FDAFFB3945}" destId="{F82F99E9-E736-4C19-9483-15CE8966C1B9}" srcOrd="0" destOrd="0" presId="urn:microsoft.com/office/officeart/2005/8/layout/chevron2"/>
    <dgm:cxn modelId="{42D31660-C94E-4CA0-AEEA-E9E8C9152910}" srcId="{2DC1F0EC-F032-4F83-8DEA-EEC2D177F450}" destId="{654D83BC-A257-4088-9F89-A74EF2B4A94C}" srcOrd="0" destOrd="0" parTransId="{19C737D8-DE75-4009-9011-84A30A4CD2D6}" sibTransId="{52CC6C28-233C-45D1-8B04-2C8CE41774E2}"/>
    <dgm:cxn modelId="{755AEEAE-8E8F-4CE9-A419-EB2FFF19FBDB}" srcId="{654D83BC-A257-4088-9F89-A74EF2B4A94C}" destId="{4DF45227-44FC-4BB9-9D58-E4048967D29E}" srcOrd="0" destOrd="0" parTransId="{03BF75DC-4B0C-4E81-962A-F9731C4A0AAB}" sibTransId="{47D18970-ABD8-491F-9024-28176BC9A30B}"/>
    <dgm:cxn modelId="{27E88CCE-01B4-473C-80C0-0282FAC69343}" type="presOf" srcId="{654D83BC-A257-4088-9F89-A74EF2B4A94C}" destId="{46F0A4A3-69BF-42C0-9AEC-F0AF623B7A73}" srcOrd="0" destOrd="0" presId="urn:microsoft.com/office/officeart/2005/8/layout/chevron2"/>
    <dgm:cxn modelId="{6619EF12-1337-4F26-9FCC-7A119E9BB7D0}" type="presOf" srcId="{2DC1F0EC-F032-4F83-8DEA-EEC2D177F450}" destId="{3B288D7E-50DA-4CF3-84AE-D6AEED10E2AA}" srcOrd="0" destOrd="0" presId="urn:microsoft.com/office/officeart/2005/8/layout/chevron2"/>
    <dgm:cxn modelId="{F7BA67DC-F236-4081-9DE3-255A87EFCA1B}" type="presOf" srcId="{B003704C-6734-4371-8D3B-95ECE987E344}" destId="{F30DE387-A95B-4E9F-B4EA-13FC31BBD687}" srcOrd="0" destOrd="0" presId="urn:microsoft.com/office/officeart/2005/8/layout/chevron2"/>
    <dgm:cxn modelId="{F5478174-AF0F-43B3-8EC5-2718E85C355E}" type="presOf" srcId="{081759CC-778E-44DC-9F08-91D11BE11765}" destId="{210614D4-B523-476A-954D-CA109CF27483}" srcOrd="0" destOrd="0" presId="urn:microsoft.com/office/officeart/2005/8/layout/chevron2"/>
    <dgm:cxn modelId="{B2F4AD0D-35D5-4092-97C1-5EE9572EFD21}" type="presOf" srcId="{13B20C03-5E67-45C6-8AD8-D139556BBFA3}" destId="{0612EDA3-D1F6-4C16-845A-F6CF8596A07F}" srcOrd="0" destOrd="0" presId="urn:microsoft.com/office/officeart/2005/8/layout/chevron2"/>
    <dgm:cxn modelId="{31BDEC92-5566-4E67-BADB-80011E867532}" type="presOf" srcId="{4DF45227-44FC-4BB9-9D58-E4048967D29E}" destId="{A9F8FCF2-B30C-4136-91E5-EE907CE951BD}" srcOrd="0" destOrd="0" presId="urn:microsoft.com/office/officeart/2005/8/layout/chevron2"/>
    <dgm:cxn modelId="{1234E9B7-9363-439C-90BA-5A7FD15522F3}" type="presParOf" srcId="{3B288D7E-50DA-4CF3-84AE-D6AEED10E2AA}" destId="{EE72C92C-D7AB-47E4-B5A6-7265DD377FB1}" srcOrd="0" destOrd="0" presId="urn:microsoft.com/office/officeart/2005/8/layout/chevron2"/>
    <dgm:cxn modelId="{5BB967F7-3A89-479D-924F-8CC558C4D62A}" type="presParOf" srcId="{EE72C92C-D7AB-47E4-B5A6-7265DD377FB1}" destId="{46F0A4A3-69BF-42C0-9AEC-F0AF623B7A73}" srcOrd="0" destOrd="0" presId="urn:microsoft.com/office/officeart/2005/8/layout/chevron2"/>
    <dgm:cxn modelId="{DCCDAA0C-070B-4F9F-BC07-54E1D93F2918}" type="presParOf" srcId="{EE72C92C-D7AB-47E4-B5A6-7265DD377FB1}" destId="{A9F8FCF2-B30C-4136-91E5-EE907CE951BD}" srcOrd="1" destOrd="0" presId="urn:microsoft.com/office/officeart/2005/8/layout/chevron2"/>
    <dgm:cxn modelId="{C469D9C1-A62C-4DE5-A58C-50C001AEBD34}" type="presParOf" srcId="{3B288D7E-50DA-4CF3-84AE-D6AEED10E2AA}" destId="{F2BD21D3-6B0C-410B-847E-B51FA011FB43}" srcOrd="1" destOrd="0" presId="urn:microsoft.com/office/officeart/2005/8/layout/chevron2"/>
    <dgm:cxn modelId="{F0EE260F-BAE9-4BF0-BE9C-2EF1751A9C26}" type="presParOf" srcId="{3B288D7E-50DA-4CF3-84AE-D6AEED10E2AA}" destId="{3EFA37E0-7CA4-4673-952B-A5E9255D8263}" srcOrd="2" destOrd="0" presId="urn:microsoft.com/office/officeart/2005/8/layout/chevron2"/>
    <dgm:cxn modelId="{031EF022-6121-448E-B6B2-F1717164A035}" type="presParOf" srcId="{3EFA37E0-7CA4-4673-952B-A5E9255D8263}" destId="{D749EAF3-6681-4860-B2A8-748C24ED3706}" srcOrd="0" destOrd="0" presId="urn:microsoft.com/office/officeart/2005/8/layout/chevron2"/>
    <dgm:cxn modelId="{F51F1480-C0A0-4890-ADDC-3090EC9500A1}" type="presParOf" srcId="{3EFA37E0-7CA4-4673-952B-A5E9255D8263}" destId="{F30DE387-A95B-4E9F-B4EA-13FC31BBD687}" srcOrd="1" destOrd="0" presId="urn:microsoft.com/office/officeart/2005/8/layout/chevron2"/>
    <dgm:cxn modelId="{30AFAF5C-8D66-4070-8591-B287E6708D5F}" type="presParOf" srcId="{3B288D7E-50DA-4CF3-84AE-D6AEED10E2AA}" destId="{4804CADE-9D90-4C68-8362-0DE157DB5C24}" srcOrd="3" destOrd="0" presId="urn:microsoft.com/office/officeart/2005/8/layout/chevron2"/>
    <dgm:cxn modelId="{F59C6216-AF4B-447A-90E2-74F2697A0EF7}" type="presParOf" srcId="{3B288D7E-50DA-4CF3-84AE-D6AEED10E2AA}" destId="{08555F13-9509-463E-A598-0A5B9ECFAACB}" srcOrd="4" destOrd="0" presId="urn:microsoft.com/office/officeart/2005/8/layout/chevron2"/>
    <dgm:cxn modelId="{232A0380-956D-47F1-ADE5-E4BD89543E3B}" type="presParOf" srcId="{08555F13-9509-463E-A598-0A5B9ECFAACB}" destId="{F82F99E9-E736-4C19-9483-15CE8966C1B9}" srcOrd="0" destOrd="0" presId="urn:microsoft.com/office/officeart/2005/8/layout/chevron2"/>
    <dgm:cxn modelId="{6BF1921B-DDFF-44EF-A666-BD1CAA2C249A}" type="presParOf" srcId="{08555F13-9509-463E-A598-0A5B9ECFAACB}" destId="{210614D4-B523-476A-954D-CA109CF27483}" srcOrd="1" destOrd="0" presId="urn:microsoft.com/office/officeart/2005/8/layout/chevron2"/>
    <dgm:cxn modelId="{5799EE64-D4A3-4B4B-B7F0-6594AD7D04C4}" type="presParOf" srcId="{3B288D7E-50DA-4CF3-84AE-D6AEED10E2AA}" destId="{586EC602-CFEA-47CE-8C92-EF496821D7DE}" srcOrd="5" destOrd="0" presId="urn:microsoft.com/office/officeart/2005/8/layout/chevron2"/>
    <dgm:cxn modelId="{61FF21F2-486D-4AA6-BD87-3E790C1AE1A8}" type="presParOf" srcId="{3B288D7E-50DA-4CF3-84AE-D6AEED10E2AA}" destId="{184CD261-2A3F-408C-A827-2F819705B8AD}" srcOrd="6" destOrd="0" presId="urn:microsoft.com/office/officeart/2005/8/layout/chevron2"/>
    <dgm:cxn modelId="{6E26F5BB-609A-42AB-A0F0-98E2A7A8CD7F}" type="presParOf" srcId="{184CD261-2A3F-408C-A827-2F819705B8AD}" destId="{F628F14B-A220-4F39-AC72-447429F46BD4}" srcOrd="0" destOrd="0" presId="urn:microsoft.com/office/officeart/2005/8/layout/chevron2"/>
    <dgm:cxn modelId="{ABAF2216-3D16-49E9-AF98-C737F7DF694A}" type="presParOf" srcId="{184CD261-2A3F-408C-A827-2F819705B8AD}" destId="{0612EDA3-D1F6-4C16-845A-F6CF8596A07F}" srcOrd="1" destOrd="0" presId="urn:microsoft.com/office/officeart/2005/8/layout/chevron2"/>
  </dgm:cxnLst>
  <dgm:bg>
    <a:solidFill>
      <a:schemeClr val="accent4">
        <a:lumMod val="40000"/>
        <a:lumOff val="60000"/>
      </a:schemeClr>
    </a:solidFill>
    <a:effectLst>
      <a:glow rad="228600">
        <a:schemeClr val="accent4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141B8DD-3435-480B-88A0-17CDC91EFFC7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57F5A9-3A9E-48D7-84B9-0E6F8DFD54E4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83FF19F6-24EB-4254-88B5-EEA07859C661}" type="parTrans" cxnId="{47A2AAA9-0605-4161-9A0F-2922C90229FE}">
      <dgm:prSet/>
      <dgm:spPr/>
      <dgm:t>
        <a:bodyPr/>
        <a:lstStyle/>
        <a:p>
          <a:endParaRPr lang="ru-RU"/>
        </a:p>
      </dgm:t>
    </dgm:pt>
    <dgm:pt modelId="{300B8628-4C99-439C-9A54-8258D6C041F3}" type="sibTrans" cxnId="{47A2AAA9-0605-4161-9A0F-2922C90229FE}">
      <dgm:prSet/>
      <dgm:spPr/>
      <dgm:t>
        <a:bodyPr/>
        <a:lstStyle/>
        <a:p>
          <a:endParaRPr lang="ru-RU"/>
        </a:p>
      </dgm:t>
    </dgm:pt>
    <dgm:pt modelId="{CFA00D61-B395-4690-9905-70B4A048AC35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09A7F7E5-818D-46B7-A00B-BBF5A934EACA}" type="parTrans" cxnId="{6693D6B6-994B-4153-9C3B-61D1B5D62576}">
      <dgm:prSet/>
      <dgm:spPr/>
      <dgm:t>
        <a:bodyPr/>
        <a:lstStyle/>
        <a:p>
          <a:endParaRPr lang="ru-RU"/>
        </a:p>
      </dgm:t>
    </dgm:pt>
    <dgm:pt modelId="{E5D2829D-14EE-4C35-98BF-B7C50EBBB4B2}" type="sibTrans" cxnId="{6693D6B6-994B-4153-9C3B-61D1B5D62576}">
      <dgm:prSet/>
      <dgm:spPr/>
      <dgm:t>
        <a:bodyPr/>
        <a:lstStyle/>
        <a:p>
          <a:endParaRPr lang="ru-RU"/>
        </a:p>
      </dgm:t>
    </dgm:pt>
    <dgm:pt modelId="{0F15EDA3-C02F-4803-8698-4376EC7D6233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27CE89E5-7682-4B5B-A028-7E451B78D8BE}" type="parTrans" cxnId="{13A3D12A-B704-4048-A19A-95CE87A5A07F}">
      <dgm:prSet/>
      <dgm:spPr/>
      <dgm:t>
        <a:bodyPr/>
        <a:lstStyle/>
        <a:p>
          <a:endParaRPr lang="ru-RU"/>
        </a:p>
      </dgm:t>
    </dgm:pt>
    <dgm:pt modelId="{CB203E80-69B2-4711-95A3-D150B38D7E24}" type="sibTrans" cxnId="{13A3D12A-B704-4048-A19A-95CE87A5A07F}">
      <dgm:prSet/>
      <dgm:spPr/>
      <dgm:t>
        <a:bodyPr/>
        <a:lstStyle/>
        <a:p>
          <a:endParaRPr lang="ru-RU"/>
        </a:p>
      </dgm:t>
    </dgm:pt>
    <dgm:pt modelId="{E1FBBA66-FC3D-462E-97EB-060CD2537593}">
      <dgm:prSet phldrT="[Текст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CF5875F2-5A1B-46A2-A457-E4213959EFED}" type="parTrans" cxnId="{04E56BDE-996F-45BB-9A31-052013F32D3B}">
      <dgm:prSet/>
      <dgm:spPr/>
      <dgm:t>
        <a:bodyPr/>
        <a:lstStyle/>
        <a:p>
          <a:endParaRPr lang="ru-RU"/>
        </a:p>
      </dgm:t>
    </dgm:pt>
    <dgm:pt modelId="{5147759E-50EE-4D04-911E-958EFDC9585E}" type="sibTrans" cxnId="{04E56BDE-996F-45BB-9A31-052013F32D3B}">
      <dgm:prSet/>
      <dgm:spPr/>
      <dgm:t>
        <a:bodyPr/>
        <a:lstStyle/>
        <a:p>
          <a:endParaRPr lang="ru-RU"/>
        </a:p>
      </dgm:t>
    </dgm:pt>
    <dgm:pt modelId="{8BDFC583-CE59-4DBE-9AF7-64D10D718552}">
      <dgm:prSet phldrT="[Текст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DDB394E5-2492-4850-ADAB-17582987FFFF}" type="parTrans" cxnId="{25716C44-F39F-4C04-8700-DF4C26BB3B76}">
      <dgm:prSet/>
      <dgm:spPr/>
      <dgm:t>
        <a:bodyPr/>
        <a:lstStyle/>
        <a:p>
          <a:endParaRPr lang="ru-RU"/>
        </a:p>
      </dgm:t>
    </dgm:pt>
    <dgm:pt modelId="{8429C576-4BAE-444C-88B1-FA2B233C791F}" type="sibTrans" cxnId="{25716C44-F39F-4C04-8700-DF4C26BB3B76}">
      <dgm:prSet/>
      <dgm:spPr/>
      <dgm:t>
        <a:bodyPr/>
        <a:lstStyle/>
        <a:p>
          <a:endParaRPr lang="ru-RU"/>
        </a:p>
      </dgm:t>
    </dgm:pt>
    <dgm:pt modelId="{AEF7751E-57F0-4736-8B12-B74836EC5C8A}">
      <dgm:prSet phldrT="[Текст]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A4D23320-8DF3-48F7-BCD6-99A98D4FA67B}" type="parTrans" cxnId="{A9556797-5D06-4DFE-8CD9-55DB91E0C93C}">
      <dgm:prSet/>
      <dgm:spPr/>
      <dgm:t>
        <a:bodyPr/>
        <a:lstStyle/>
        <a:p>
          <a:endParaRPr lang="ru-RU"/>
        </a:p>
      </dgm:t>
    </dgm:pt>
    <dgm:pt modelId="{0EFE0CA4-397D-47F6-B8B3-FE1E518F4FFE}" type="sibTrans" cxnId="{A9556797-5D06-4DFE-8CD9-55DB91E0C93C}">
      <dgm:prSet/>
      <dgm:spPr/>
      <dgm:t>
        <a:bodyPr/>
        <a:lstStyle/>
        <a:p>
          <a:endParaRPr lang="ru-RU"/>
        </a:p>
      </dgm:t>
    </dgm:pt>
    <dgm:pt modelId="{5C89C2B0-91B9-4A92-B873-EA98C5F9C50F}">
      <dgm:prSet phldrT="[Текст]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5BE30E09-0457-469E-B83E-CA50507C373D}" type="parTrans" cxnId="{65AAEE23-0488-4CD4-98FC-33E26ECB7607}">
      <dgm:prSet/>
      <dgm:spPr/>
      <dgm:t>
        <a:bodyPr/>
        <a:lstStyle/>
        <a:p>
          <a:endParaRPr lang="ru-RU"/>
        </a:p>
      </dgm:t>
    </dgm:pt>
    <dgm:pt modelId="{AFFA1BA9-A8B9-4797-BBEB-937A2414D60B}" type="sibTrans" cxnId="{65AAEE23-0488-4CD4-98FC-33E26ECB7607}">
      <dgm:prSet/>
      <dgm:spPr/>
      <dgm:t>
        <a:bodyPr/>
        <a:lstStyle/>
        <a:p>
          <a:endParaRPr lang="ru-RU"/>
        </a:p>
      </dgm:t>
    </dgm:pt>
    <dgm:pt modelId="{569443DC-1BF9-4BED-BCB0-A8326301729A}">
      <dgm:prSet phldrT="[Текст]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479EB80C-BA93-4857-9942-0ACF5CD3318C}" type="parTrans" cxnId="{A1A8DFE3-E5C8-437D-960B-DD3F5D8E5DA5}">
      <dgm:prSet/>
      <dgm:spPr/>
      <dgm:t>
        <a:bodyPr/>
        <a:lstStyle/>
        <a:p>
          <a:endParaRPr lang="ru-RU"/>
        </a:p>
      </dgm:t>
    </dgm:pt>
    <dgm:pt modelId="{C84EDAF1-C112-4B15-8723-66F835616F3D}" type="sibTrans" cxnId="{A1A8DFE3-E5C8-437D-960B-DD3F5D8E5DA5}">
      <dgm:prSet/>
      <dgm:spPr/>
      <dgm:t>
        <a:bodyPr/>
        <a:lstStyle/>
        <a:p>
          <a:endParaRPr lang="ru-RU"/>
        </a:p>
      </dgm:t>
    </dgm:pt>
    <dgm:pt modelId="{A9D31CD2-ADAA-48A4-8398-A925088197BE}">
      <dgm:prSet phldrT="[Текст]" phldr="1"/>
      <dgm:spPr>
        <a:blipFill rotWithShape="0">
          <a:blip xmlns:r="http://schemas.openxmlformats.org/officeDocument/2006/relationships" r:embed="rId9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8AEB2970-05B4-4353-BB7F-4855096413CE}" type="sibTrans" cxnId="{464EC960-8918-4A19-984A-CD1D0769E511}">
      <dgm:prSet/>
      <dgm:spPr/>
      <dgm:t>
        <a:bodyPr/>
        <a:lstStyle/>
        <a:p>
          <a:endParaRPr lang="ru-RU"/>
        </a:p>
      </dgm:t>
    </dgm:pt>
    <dgm:pt modelId="{843BB8B4-161C-4A1C-B0E7-E54F9C4E483E}" type="parTrans" cxnId="{464EC960-8918-4A19-984A-CD1D0769E511}">
      <dgm:prSet/>
      <dgm:spPr/>
      <dgm:t>
        <a:bodyPr/>
        <a:lstStyle/>
        <a:p>
          <a:endParaRPr lang="ru-RU"/>
        </a:p>
      </dgm:t>
    </dgm:pt>
    <dgm:pt modelId="{67BC4087-B881-4EF4-BDB4-82940BED12AC}">
      <dgm:prSet phldrT="[Текст]" phldr="1"/>
      <dgm:spPr>
        <a:blipFill rotWithShape="0">
          <a:blip xmlns:r="http://schemas.openxmlformats.org/officeDocument/2006/relationships" r:embed="rId10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DCA8BE15-AFA6-444D-8E58-ED6DFC8672DD}" type="sibTrans" cxnId="{F5EE7583-8922-4996-AC06-4C82FCF9D330}">
      <dgm:prSet/>
      <dgm:spPr/>
      <dgm:t>
        <a:bodyPr/>
        <a:lstStyle/>
        <a:p>
          <a:endParaRPr lang="ru-RU"/>
        </a:p>
      </dgm:t>
    </dgm:pt>
    <dgm:pt modelId="{2D994037-FF75-4DBD-A8A7-3E461143D654}" type="parTrans" cxnId="{F5EE7583-8922-4996-AC06-4C82FCF9D330}">
      <dgm:prSet/>
      <dgm:spPr/>
      <dgm:t>
        <a:bodyPr/>
        <a:lstStyle/>
        <a:p>
          <a:endParaRPr lang="ru-RU"/>
        </a:p>
      </dgm:t>
    </dgm:pt>
    <dgm:pt modelId="{1F7EC8C8-5130-4E93-AC9C-B9A9E67E6CF8}">
      <dgm:prSet phldrT="[Текст]" phldr="1"/>
      <dgm:spPr>
        <a:blipFill rotWithShape="0">
          <a:blip xmlns:r="http://schemas.openxmlformats.org/officeDocument/2006/relationships" r:embed="rId1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D7BCA675-647F-4159-AA7A-BC3E5AC6F5B0}" type="sibTrans" cxnId="{C0B4E8ED-C02D-4803-82F8-2878EC91A190}">
      <dgm:prSet/>
      <dgm:spPr/>
      <dgm:t>
        <a:bodyPr/>
        <a:lstStyle/>
        <a:p>
          <a:endParaRPr lang="ru-RU"/>
        </a:p>
      </dgm:t>
    </dgm:pt>
    <dgm:pt modelId="{079ABF31-87EA-473D-B3B5-F994D0BB7E92}" type="parTrans" cxnId="{C0B4E8ED-C02D-4803-82F8-2878EC91A190}">
      <dgm:prSet/>
      <dgm:spPr/>
      <dgm:t>
        <a:bodyPr/>
        <a:lstStyle/>
        <a:p>
          <a:endParaRPr lang="ru-RU"/>
        </a:p>
      </dgm:t>
    </dgm:pt>
    <dgm:pt modelId="{1DAF35AB-49ED-4ABA-8BE4-D841C7F8AE54}" type="pres">
      <dgm:prSet presAssocID="{2141B8DD-3435-480B-88A0-17CDC91EFFC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1D5457-4225-4CE6-A441-0375120B8B4B}" type="pres">
      <dgm:prSet presAssocID="{1F7EC8C8-5130-4E93-AC9C-B9A9E67E6CF8}" presName="centerShape" presStyleLbl="node0" presStyleIdx="0" presStyleCnt="1"/>
      <dgm:spPr/>
      <dgm:t>
        <a:bodyPr/>
        <a:lstStyle/>
        <a:p>
          <a:endParaRPr lang="ru-RU"/>
        </a:p>
      </dgm:t>
    </dgm:pt>
    <dgm:pt modelId="{22C8E4A4-7FFD-4C75-B6D6-4AB987FF058B}" type="pres">
      <dgm:prSet presAssocID="{2D994037-FF75-4DBD-A8A7-3E461143D654}" presName="parTrans" presStyleLbl="sibTrans2D1" presStyleIdx="0" presStyleCnt="10"/>
      <dgm:spPr/>
      <dgm:t>
        <a:bodyPr/>
        <a:lstStyle/>
        <a:p>
          <a:endParaRPr lang="ru-RU"/>
        </a:p>
      </dgm:t>
    </dgm:pt>
    <dgm:pt modelId="{EE516C08-4BB4-4737-A46A-FAF99372D9F5}" type="pres">
      <dgm:prSet presAssocID="{2D994037-FF75-4DBD-A8A7-3E461143D654}" presName="connectorText" presStyleLbl="sibTrans2D1" presStyleIdx="0" presStyleCnt="10"/>
      <dgm:spPr/>
      <dgm:t>
        <a:bodyPr/>
        <a:lstStyle/>
        <a:p>
          <a:endParaRPr lang="ru-RU"/>
        </a:p>
      </dgm:t>
    </dgm:pt>
    <dgm:pt modelId="{AE590E52-B858-47C6-9AB2-0AFFDAB01877}" type="pres">
      <dgm:prSet presAssocID="{67BC4087-B881-4EF4-BDB4-82940BED12AC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AEA574-46AE-4E0E-AB19-E4B46634E645}" type="pres">
      <dgm:prSet presAssocID="{843BB8B4-161C-4A1C-B0E7-E54F9C4E483E}" presName="parTrans" presStyleLbl="sibTrans2D1" presStyleIdx="1" presStyleCnt="10"/>
      <dgm:spPr/>
      <dgm:t>
        <a:bodyPr/>
        <a:lstStyle/>
        <a:p>
          <a:endParaRPr lang="ru-RU"/>
        </a:p>
      </dgm:t>
    </dgm:pt>
    <dgm:pt modelId="{D58FCA1F-AB4C-46C1-95D6-466D24A45278}" type="pres">
      <dgm:prSet presAssocID="{843BB8B4-161C-4A1C-B0E7-E54F9C4E483E}" presName="connectorText" presStyleLbl="sibTrans2D1" presStyleIdx="1" presStyleCnt="10"/>
      <dgm:spPr/>
      <dgm:t>
        <a:bodyPr/>
        <a:lstStyle/>
        <a:p>
          <a:endParaRPr lang="ru-RU"/>
        </a:p>
      </dgm:t>
    </dgm:pt>
    <dgm:pt modelId="{AE29A09E-BE2C-4BC5-A943-CA28C6399CA8}" type="pres">
      <dgm:prSet presAssocID="{A9D31CD2-ADAA-48A4-8398-A925088197BE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E62C00-52B9-414E-A7F6-FE29397D69F8}" type="pres">
      <dgm:prSet presAssocID="{A4D23320-8DF3-48F7-BCD6-99A98D4FA67B}" presName="parTrans" presStyleLbl="sibTrans2D1" presStyleIdx="2" presStyleCnt="10"/>
      <dgm:spPr/>
      <dgm:t>
        <a:bodyPr/>
        <a:lstStyle/>
        <a:p>
          <a:endParaRPr lang="ru-RU"/>
        </a:p>
      </dgm:t>
    </dgm:pt>
    <dgm:pt modelId="{AC72BD5B-586E-43D7-95AD-A7DDA3708796}" type="pres">
      <dgm:prSet presAssocID="{A4D23320-8DF3-48F7-BCD6-99A98D4FA67B}" presName="connectorText" presStyleLbl="sibTrans2D1" presStyleIdx="2" presStyleCnt="10"/>
      <dgm:spPr/>
      <dgm:t>
        <a:bodyPr/>
        <a:lstStyle/>
        <a:p>
          <a:endParaRPr lang="ru-RU"/>
        </a:p>
      </dgm:t>
    </dgm:pt>
    <dgm:pt modelId="{C12B61A7-7945-4E5D-B007-73147DD5CA58}" type="pres">
      <dgm:prSet presAssocID="{AEF7751E-57F0-4736-8B12-B74836EC5C8A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D8E155-F23E-4166-B4AE-BA3F87BCB4BB}" type="pres">
      <dgm:prSet presAssocID="{5BE30E09-0457-469E-B83E-CA50507C373D}" presName="parTrans" presStyleLbl="sibTrans2D1" presStyleIdx="3" presStyleCnt="10"/>
      <dgm:spPr/>
      <dgm:t>
        <a:bodyPr/>
        <a:lstStyle/>
        <a:p>
          <a:endParaRPr lang="ru-RU"/>
        </a:p>
      </dgm:t>
    </dgm:pt>
    <dgm:pt modelId="{0BEABF40-3F0E-473A-8E3E-0D7A34E0FB0B}" type="pres">
      <dgm:prSet presAssocID="{5BE30E09-0457-469E-B83E-CA50507C373D}" presName="connectorText" presStyleLbl="sibTrans2D1" presStyleIdx="3" presStyleCnt="10"/>
      <dgm:spPr/>
      <dgm:t>
        <a:bodyPr/>
        <a:lstStyle/>
        <a:p>
          <a:endParaRPr lang="ru-RU"/>
        </a:p>
      </dgm:t>
    </dgm:pt>
    <dgm:pt modelId="{2C3166BB-EF11-41B2-8774-00B938512A7A}" type="pres">
      <dgm:prSet presAssocID="{5C89C2B0-91B9-4A92-B873-EA98C5F9C50F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00F5C2-3285-476F-93A0-B36D38E8E8E6}" type="pres">
      <dgm:prSet presAssocID="{479EB80C-BA93-4857-9942-0ACF5CD3318C}" presName="parTrans" presStyleLbl="sibTrans2D1" presStyleIdx="4" presStyleCnt="10"/>
      <dgm:spPr/>
      <dgm:t>
        <a:bodyPr/>
        <a:lstStyle/>
        <a:p>
          <a:endParaRPr lang="ru-RU"/>
        </a:p>
      </dgm:t>
    </dgm:pt>
    <dgm:pt modelId="{5C2BBA16-9ED3-4718-8923-D74B7915AF67}" type="pres">
      <dgm:prSet presAssocID="{479EB80C-BA93-4857-9942-0ACF5CD3318C}" presName="connectorText" presStyleLbl="sibTrans2D1" presStyleIdx="4" presStyleCnt="10"/>
      <dgm:spPr/>
      <dgm:t>
        <a:bodyPr/>
        <a:lstStyle/>
        <a:p>
          <a:endParaRPr lang="ru-RU"/>
        </a:p>
      </dgm:t>
    </dgm:pt>
    <dgm:pt modelId="{8E0F13D8-DAE8-4E05-AB9E-FE728D6B622A}" type="pres">
      <dgm:prSet presAssocID="{569443DC-1BF9-4BED-BCB0-A8326301729A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B962CD-4EBB-47ED-9409-457133D97C17}" type="pres">
      <dgm:prSet presAssocID="{DDB394E5-2492-4850-ADAB-17582987FFFF}" presName="parTrans" presStyleLbl="sibTrans2D1" presStyleIdx="5" presStyleCnt="10"/>
      <dgm:spPr/>
      <dgm:t>
        <a:bodyPr/>
        <a:lstStyle/>
        <a:p>
          <a:endParaRPr lang="ru-RU"/>
        </a:p>
      </dgm:t>
    </dgm:pt>
    <dgm:pt modelId="{596D21AD-6F06-4C80-9AE1-98AE3159B244}" type="pres">
      <dgm:prSet presAssocID="{DDB394E5-2492-4850-ADAB-17582987FFFF}" presName="connectorText" presStyleLbl="sibTrans2D1" presStyleIdx="5" presStyleCnt="10"/>
      <dgm:spPr/>
      <dgm:t>
        <a:bodyPr/>
        <a:lstStyle/>
        <a:p>
          <a:endParaRPr lang="ru-RU"/>
        </a:p>
      </dgm:t>
    </dgm:pt>
    <dgm:pt modelId="{0E871677-4750-4600-888E-CB9CCDF10994}" type="pres">
      <dgm:prSet presAssocID="{8BDFC583-CE59-4DBE-9AF7-64D10D718552}" presName="node" presStyleLbl="node1" presStyleIdx="5" presStyleCnt="10" custRadScaleRad="85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8D69B0-EC13-4DC8-A4D3-A8EBC325B850}" type="pres">
      <dgm:prSet presAssocID="{83FF19F6-24EB-4254-88B5-EEA07859C661}" presName="parTrans" presStyleLbl="sibTrans2D1" presStyleIdx="6" presStyleCnt="10"/>
      <dgm:spPr/>
      <dgm:t>
        <a:bodyPr/>
        <a:lstStyle/>
        <a:p>
          <a:endParaRPr lang="ru-RU"/>
        </a:p>
      </dgm:t>
    </dgm:pt>
    <dgm:pt modelId="{AA66950A-2BD3-4916-B183-4FF4967D4C62}" type="pres">
      <dgm:prSet presAssocID="{83FF19F6-24EB-4254-88B5-EEA07859C661}" presName="connectorText" presStyleLbl="sibTrans2D1" presStyleIdx="6" presStyleCnt="10"/>
      <dgm:spPr/>
      <dgm:t>
        <a:bodyPr/>
        <a:lstStyle/>
        <a:p>
          <a:endParaRPr lang="ru-RU"/>
        </a:p>
      </dgm:t>
    </dgm:pt>
    <dgm:pt modelId="{37E01AE7-E9E2-453C-81B0-6FBC23268DE1}" type="pres">
      <dgm:prSet presAssocID="{D157F5A9-3A9E-48D7-84B9-0E6F8DFD54E4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982440-6E72-4AE7-8879-39F081ADDCAD}" type="pres">
      <dgm:prSet presAssocID="{27CE89E5-7682-4B5B-A028-7E451B78D8BE}" presName="parTrans" presStyleLbl="sibTrans2D1" presStyleIdx="7" presStyleCnt="10"/>
      <dgm:spPr/>
      <dgm:t>
        <a:bodyPr/>
        <a:lstStyle/>
        <a:p>
          <a:endParaRPr lang="ru-RU"/>
        </a:p>
      </dgm:t>
    </dgm:pt>
    <dgm:pt modelId="{1EB13AAF-4E1F-4077-A19E-C5B6B058B28C}" type="pres">
      <dgm:prSet presAssocID="{27CE89E5-7682-4B5B-A028-7E451B78D8BE}" presName="connectorText" presStyleLbl="sibTrans2D1" presStyleIdx="7" presStyleCnt="10"/>
      <dgm:spPr/>
      <dgm:t>
        <a:bodyPr/>
        <a:lstStyle/>
        <a:p>
          <a:endParaRPr lang="ru-RU"/>
        </a:p>
      </dgm:t>
    </dgm:pt>
    <dgm:pt modelId="{6537931D-9BE9-492A-936A-DE2CA26D9A36}" type="pres">
      <dgm:prSet presAssocID="{0F15EDA3-C02F-4803-8698-4376EC7D6233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2681A4-DE06-42CD-AB5C-D788EA7AC874}" type="pres">
      <dgm:prSet presAssocID="{CF5875F2-5A1B-46A2-A457-E4213959EFED}" presName="parTrans" presStyleLbl="sibTrans2D1" presStyleIdx="8" presStyleCnt="10"/>
      <dgm:spPr/>
      <dgm:t>
        <a:bodyPr/>
        <a:lstStyle/>
        <a:p>
          <a:endParaRPr lang="ru-RU"/>
        </a:p>
      </dgm:t>
    </dgm:pt>
    <dgm:pt modelId="{D6C6CE8F-7B48-4E1E-B7E7-077DCBB0027F}" type="pres">
      <dgm:prSet presAssocID="{CF5875F2-5A1B-46A2-A457-E4213959EFED}" presName="connectorText" presStyleLbl="sibTrans2D1" presStyleIdx="8" presStyleCnt="10"/>
      <dgm:spPr/>
      <dgm:t>
        <a:bodyPr/>
        <a:lstStyle/>
        <a:p>
          <a:endParaRPr lang="ru-RU"/>
        </a:p>
      </dgm:t>
    </dgm:pt>
    <dgm:pt modelId="{90A6945A-1BB9-421B-AF8E-7825AE750663}" type="pres">
      <dgm:prSet presAssocID="{E1FBBA66-FC3D-462E-97EB-060CD2537593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7D3967-F333-4EDA-8DB7-7D35BD46F64A}" type="pres">
      <dgm:prSet presAssocID="{09A7F7E5-818D-46B7-A00B-BBF5A934EACA}" presName="parTrans" presStyleLbl="sibTrans2D1" presStyleIdx="9" presStyleCnt="10"/>
      <dgm:spPr/>
      <dgm:t>
        <a:bodyPr/>
        <a:lstStyle/>
        <a:p>
          <a:endParaRPr lang="ru-RU"/>
        </a:p>
      </dgm:t>
    </dgm:pt>
    <dgm:pt modelId="{B2629741-4591-4794-9F25-65CD85C83C2A}" type="pres">
      <dgm:prSet presAssocID="{09A7F7E5-818D-46B7-A00B-BBF5A934EACA}" presName="connectorText" presStyleLbl="sibTrans2D1" presStyleIdx="9" presStyleCnt="10"/>
      <dgm:spPr/>
      <dgm:t>
        <a:bodyPr/>
        <a:lstStyle/>
        <a:p>
          <a:endParaRPr lang="ru-RU"/>
        </a:p>
      </dgm:t>
    </dgm:pt>
    <dgm:pt modelId="{8BAD6761-0FB8-47AD-A79A-8771EA00093A}" type="pres">
      <dgm:prSet presAssocID="{CFA00D61-B395-4690-9905-70B4A048AC35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E56BDE-996F-45BB-9A31-052013F32D3B}" srcId="{1F7EC8C8-5130-4E93-AC9C-B9A9E67E6CF8}" destId="{E1FBBA66-FC3D-462E-97EB-060CD2537593}" srcOrd="8" destOrd="0" parTransId="{CF5875F2-5A1B-46A2-A457-E4213959EFED}" sibTransId="{5147759E-50EE-4D04-911E-958EFDC9585E}"/>
    <dgm:cxn modelId="{F4D38E9A-99C8-4678-8E3D-04BF3CD27CA7}" type="presOf" srcId="{CF5875F2-5A1B-46A2-A457-E4213959EFED}" destId="{D6C6CE8F-7B48-4E1E-B7E7-077DCBB0027F}" srcOrd="1" destOrd="0" presId="urn:microsoft.com/office/officeart/2005/8/layout/radial5"/>
    <dgm:cxn modelId="{61FFAED2-447D-48D1-A772-9A74342FC360}" type="presOf" srcId="{8BDFC583-CE59-4DBE-9AF7-64D10D718552}" destId="{0E871677-4750-4600-888E-CB9CCDF10994}" srcOrd="0" destOrd="0" presId="urn:microsoft.com/office/officeart/2005/8/layout/radial5"/>
    <dgm:cxn modelId="{623C35C3-D0A1-464E-9A5A-7925C266A3EC}" type="presOf" srcId="{E1FBBA66-FC3D-462E-97EB-060CD2537593}" destId="{90A6945A-1BB9-421B-AF8E-7825AE750663}" srcOrd="0" destOrd="0" presId="urn:microsoft.com/office/officeart/2005/8/layout/radial5"/>
    <dgm:cxn modelId="{6693D6B6-994B-4153-9C3B-61D1B5D62576}" srcId="{1F7EC8C8-5130-4E93-AC9C-B9A9E67E6CF8}" destId="{CFA00D61-B395-4690-9905-70B4A048AC35}" srcOrd="9" destOrd="0" parTransId="{09A7F7E5-818D-46B7-A00B-BBF5A934EACA}" sibTransId="{E5D2829D-14EE-4C35-98BF-B7C50EBBB4B2}"/>
    <dgm:cxn modelId="{080ECB24-3313-478C-9A2B-A517F0EDD663}" type="presOf" srcId="{DDB394E5-2492-4850-ADAB-17582987FFFF}" destId="{2FB962CD-4EBB-47ED-9409-457133D97C17}" srcOrd="0" destOrd="0" presId="urn:microsoft.com/office/officeart/2005/8/layout/radial5"/>
    <dgm:cxn modelId="{B30A3EF9-9846-45E0-8550-E0F5110CDB89}" type="presOf" srcId="{CFA00D61-B395-4690-9905-70B4A048AC35}" destId="{8BAD6761-0FB8-47AD-A79A-8771EA00093A}" srcOrd="0" destOrd="0" presId="urn:microsoft.com/office/officeart/2005/8/layout/radial5"/>
    <dgm:cxn modelId="{93C2EF40-4638-4DD5-9DAA-DE2CEDE4CDDF}" type="presOf" srcId="{27CE89E5-7682-4B5B-A028-7E451B78D8BE}" destId="{B3982440-6E72-4AE7-8879-39F081ADDCAD}" srcOrd="0" destOrd="0" presId="urn:microsoft.com/office/officeart/2005/8/layout/radial5"/>
    <dgm:cxn modelId="{3B3E3E2C-E39D-4E18-9B59-BEE8A276FF19}" type="presOf" srcId="{67BC4087-B881-4EF4-BDB4-82940BED12AC}" destId="{AE590E52-B858-47C6-9AB2-0AFFDAB01877}" srcOrd="0" destOrd="0" presId="urn:microsoft.com/office/officeart/2005/8/layout/radial5"/>
    <dgm:cxn modelId="{03D6981B-1F6B-410C-905D-DEE2EDA3C53F}" type="presOf" srcId="{CF5875F2-5A1B-46A2-A457-E4213959EFED}" destId="{B22681A4-DE06-42CD-AB5C-D788EA7AC874}" srcOrd="0" destOrd="0" presId="urn:microsoft.com/office/officeart/2005/8/layout/radial5"/>
    <dgm:cxn modelId="{25716C44-F39F-4C04-8700-DF4C26BB3B76}" srcId="{1F7EC8C8-5130-4E93-AC9C-B9A9E67E6CF8}" destId="{8BDFC583-CE59-4DBE-9AF7-64D10D718552}" srcOrd="5" destOrd="0" parTransId="{DDB394E5-2492-4850-ADAB-17582987FFFF}" sibTransId="{8429C576-4BAE-444C-88B1-FA2B233C791F}"/>
    <dgm:cxn modelId="{CCFE5E00-E47B-4F90-B09F-11B9FCCA66B4}" type="presOf" srcId="{27CE89E5-7682-4B5B-A028-7E451B78D8BE}" destId="{1EB13AAF-4E1F-4077-A19E-C5B6B058B28C}" srcOrd="1" destOrd="0" presId="urn:microsoft.com/office/officeart/2005/8/layout/radial5"/>
    <dgm:cxn modelId="{47A2AAA9-0605-4161-9A0F-2922C90229FE}" srcId="{1F7EC8C8-5130-4E93-AC9C-B9A9E67E6CF8}" destId="{D157F5A9-3A9E-48D7-84B9-0E6F8DFD54E4}" srcOrd="6" destOrd="0" parTransId="{83FF19F6-24EB-4254-88B5-EEA07859C661}" sibTransId="{300B8628-4C99-439C-9A54-8258D6C041F3}"/>
    <dgm:cxn modelId="{D9E0330E-E933-4ED7-B0CB-251EF338A3AA}" type="presOf" srcId="{479EB80C-BA93-4857-9942-0ACF5CD3318C}" destId="{5C2BBA16-9ED3-4718-8923-D74B7915AF67}" srcOrd="1" destOrd="0" presId="urn:microsoft.com/office/officeart/2005/8/layout/radial5"/>
    <dgm:cxn modelId="{89C2AD4E-81EC-4826-9C8A-25223508EE34}" type="presOf" srcId="{09A7F7E5-818D-46B7-A00B-BBF5A934EACA}" destId="{B2629741-4591-4794-9F25-65CD85C83C2A}" srcOrd="1" destOrd="0" presId="urn:microsoft.com/office/officeart/2005/8/layout/radial5"/>
    <dgm:cxn modelId="{92C8695A-B608-4854-9A10-A8643E38FDED}" type="presOf" srcId="{479EB80C-BA93-4857-9942-0ACF5CD3318C}" destId="{0A00F5C2-3285-476F-93A0-B36D38E8E8E6}" srcOrd="0" destOrd="0" presId="urn:microsoft.com/office/officeart/2005/8/layout/radial5"/>
    <dgm:cxn modelId="{6876D17B-EA7A-4E0D-8794-CBA0B5F68AAC}" type="presOf" srcId="{83FF19F6-24EB-4254-88B5-EEA07859C661}" destId="{AA66950A-2BD3-4916-B183-4FF4967D4C62}" srcOrd="1" destOrd="0" presId="urn:microsoft.com/office/officeart/2005/8/layout/radial5"/>
    <dgm:cxn modelId="{D23B95C4-5DE9-4828-9124-FA9EC0805FC9}" type="presOf" srcId="{A9D31CD2-ADAA-48A4-8398-A925088197BE}" destId="{AE29A09E-BE2C-4BC5-A943-CA28C6399CA8}" srcOrd="0" destOrd="0" presId="urn:microsoft.com/office/officeart/2005/8/layout/radial5"/>
    <dgm:cxn modelId="{E2E8BC5E-DCB3-410B-AF6C-0BF5FF417C1F}" type="presOf" srcId="{843BB8B4-161C-4A1C-B0E7-E54F9C4E483E}" destId="{4EAEA574-46AE-4E0E-AB19-E4B46634E645}" srcOrd="0" destOrd="0" presId="urn:microsoft.com/office/officeart/2005/8/layout/radial5"/>
    <dgm:cxn modelId="{02C0BF8D-FFDC-4519-A1E4-A39AC12BE6AC}" type="presOf" srcId="{1F7EC8C8-5130-4E93-AC9C-B9A9E67E6CF8}" destId="{C61D5457-4225-4CE6-A441-0375120B8B4B}" srcOrd="0" destOrd="0" presId="urn:microsoft.com/office/officeart/2005/8/layout/radial5"/>
    <dgm:cxn modelId="{BD992055-34A4-43CE-AA7A-E132059FF973}" type="presOf" srcId="{5BE30E09-0457-469E-B83E-CA50507C373D}" destId="{0BEABF40-3F0E-473A-8E3E-0D7A34E0FB0B}" srcOrd="1" destOrd="0" presId="urn:microsoft.com/office/officeart/2005/8/layout/radial5"/>
    <dgm:cxn modelId="{13A3D12A-B704-4048-A19A-95CE87A5A07F}" srcId="{1F7EC8C8-5130-4E93-AC9C-B9A9E67E6CF8}" destId="{0F15EDA3-C02F-4803-8698-4376EC7D6233}" srcOrd="7" destOrd="0" parTransId="{27CE89E5-7682-4B5B-A028-7E451B78D8BE}" sibTransId="{CB203E80-69B2-4711-95A3-D150B38D7E24}"/>
    <dgm:cxn modelId="{5A717B88-4AE7-40B5-9F4A-62CE797D9997}" type="presOf" srcId="{DDB394E5-2492-4850-ADAB-17582987FFFF}" destId="{596D21AD-6F06-4C80-9AE1-98AE3159B244}" srcOrd="1" destOrd="0" presId="urn:microsoft.com/office/officeart/2005/8/layout/radial5"/>
    <dgm:cxn modelId="{84D5B6F1-3D78-47AC-91A4-AFF484B72E8D}" type="presOf" srcId="{2D994037-FF75-4DBD-A8A7-3E461143D654}" destId="{EE516C08-4BB4-4737-A46A-FAF99372D9F5}" srcOrd="1" destOrd="0" presId="urn:microsoft.com/office/officeart/2005/8/layout/radial5"/>
    <dgm:cxn modelId="{464EC960-8918-4A19-984A-CD1D0769E511}" srcId="{1F7EC8C8-5130-4E93-AC9C-B9A9E67E6CF8}" destId="{A9D31CD2-ADAA-48A4-8398-A925088197BE}" srcOrd="1" destOrd="0" parTransId="{843BB8B4-161C-4A1C-B0E7-E54F9C4E483E}" sibTransId="{8AEB2970-05B4-4353-BB7F-4855096413CE}"/>
    <dgm:cxn modelId="{77997F91-70D4-470B-9D2C-3CE5AB34464A}" type="presOf" srcId="{A4D23320-8DF3-48F7-BCD6-99A98D4FA67B}" destId="{45E62C00-52B9-414E-A7F6-FE29397D69F8}" srcOrd="0" destOrd="0" presId="urn:microsoft.com/office/officeart/2005/8/layout/radial5"/>
    <dgm:cxn modelId="{A1A8DFE3-E5C8-437D-960B-DD3F5D8E5DA5}" srcId="{1F7EC8C8-5130-4E93-AC9C-B9A9E67E6CF8}" destId="{569443DC-1BF9-4BED-BCB0-A8326301729A}" srcOrd="4" destOrd="0" parTransId="{479EB80C-BA93-4857-9942-0ACF5CD3318C}" sibTransId="{C84EDAF1-C112-4B15-8723-66F835616F3D}"/>
    <dgm:cxn modelId="{3C3E2E49-E2D1-4CCE-8EDA-993B93ABF041}" type="presOf" srcId="{2141B8DD-3435-480B-88A0-17CDC91EFFC7}" destId="{1DAF35AB-49ED-4ABA-8BE4-D841C7F8AE54}" srcOrd="0" destOrd="0" presId="urn:microsoft.com/office/officeart/2005/8/layout/radial5"/>
    <dgm:cxn modelId="{F5EE7583-8922-4996-AC06-4C82FCF9D330}" srcId="{1F7EC8C8-5130-4E93-AC9C-B9A9E67E6CF8}" destId="{67BC4087-B881-4EF4-BDB4-82940BED12AC}" srcOrd="0" destOrd="0" parTransId="{2D994037-FF75-4DBD-A8A7-3E461143D654}" sibTransId="{DCA8BE15-AFA6-444D-8E58-ED6DFC8672DD}"/>
    <dgm:cxn modelId="{548A2383-D889-4536-BF4F-CF58A3F629B5}" type="presOf" srcId="{AEF7751E-57F0-4736-8B12-B74836EC5C8A}" destId="{C12B61A7-7945-4E5D-B007-73147DD5CA58}" srcOrd="0" destOrd="0" presId="urn:microsoft.com/office/officeart/2005/8/layout/radial5"/>
    <dgm:cxn modelId="{C8936D77-18F9-44E2-99EC-4FB73D8F37E7}" type="presOf" srcId="{569443DC-1BF9-4BED-BCB0-A8326301729A}" destId="{8E0F13D8-DAE8-4E05-AB9E-FE728D6B622A}" srcOrd="0" destOrd="0" presId="urn:microsoft.com/office/officeart/2005/8/layout/radial5"/>
    <dgm:cxn modelId="{B3EE05FB-65DE-4410-82AF-7B3AD98F8993}" type="presOf" srcId="{2D994037-FF75-4DBD-A8A7-3E461143D654}" destId="{22C8E4A4-7FFD-4C75-B6D6-4AB987FF058B}" srcOrd="0" destOrd="0" presId="urn:microsoft.com/office/officeart/2005/8/layout/radial5"/>
    <dgm:cxn modelId="{A7E99F8B-5BAD-46A4-90AF-92EF297D7C9C}" type="presOf" srcId="{5BE30E09-0457-469E-B83E-CA50507C373D}" destId="{B3D8E155-F23E-4166-B4AE-BA3F87BCB4BB}" srcOrd="0" destOrd="0" presId="urn:microsoft.com/office/officeart/2005/8/layout/radial5"/>
    <dgm:cxn modelId="{A9556797-5D06-4DFE-8CD9-55DB91E0C93C}" srcId="{1F7EC8C8-5130-4E93-AC9C-B9A9E67E6CF8}" destId="{AEF7751E-57F0-4736-8B12-B74836EC5C8A}" srcOrd="2" destOrd="0" parTransId="{A4D23320-8DF3-48F7-BCD6-99A98D4FA67B}" sibTransId="{0EFE0CA4-397D-47F6-B8B3-FE1E518F4FFE}"/>
    <dgm:cxn modelId="{C0B4E8ED-C02D-4803-82F8-2878EC91A190}" srcId="{2141B8DD-3435-480B-88A0-17CDC91EFFC7}" destId="{1F7EC8C8-5130-4E93-AC9C-B9A9E67E6CF8}" srcOrd="0" destOrd="0" parTransId="{079ABF31-87EA-473D-B3B5-F994D0BB7E92}" sibTransId="{D7BCA675-647F-4159-AA7A-BC3E5AC6F5B0}"/>
    <dgm:cxn modelId="{F4F72FCF-3902-4A4A-B90E-BC284AE9897C}" type="presOf" srcId="{5C89C2B0-91B9-4A92-B873-EA98C5F9C50F}" destId="{2C3166BB-EF11-41B2-8774-00B938512A7A}" srcOrd="0" destOrd="0" presId="urn:microsoft.com/office/officeart/2005/8/layout/radial5"/>
    <dgm:cxn modelId="{5BD0A67B-A464-459C-B2BB-104498DFB7A5}" type="presOf" srcId="{843BB8B4-161C-4A1C-B0E7-E54F9C4E483E}" destId="{D58FCA1F-AB4C-46C1-95D6-466D24A45278}" srcOrd="1" destOrd="0" presId="urn:microsoft.com/office/officeart/2005/8/layout/radial5"/>
    <dgm:cxn modelId="{5D608C01-6F84-412E-8376-0F5B5C9370D4}" type="presOf" srcId="{D157F5A9-3A9E-48D7-84B9-0E6F8DFD54E4}" destId="{37E01AE7-E9E2-453C-81B0-6FBC23268DE1}" srcOrd="0" destOrd="0" presId="urn:microsoft.com/office/officeart/2005/8/layout/radial5"/>
    <dgm:cxn modelId="{7DD4BDF1-ACB5-429F-A9F7-D546C379E040}" type="presOf" srcId="{0F15EDA3-C02F-4803-8698-4376EC7D6233}" destId="{6537931D-9BE9-492A-936A-DE2CA26D9A36}" srcOrd="0" destOrd="0" presId="urn:microsoft.com/office/officeart/2005/8/layout/radial5"/>
    <dgm:cxn modelId="{BFD3EE28-8CDB-41EB-B645-D5BC90E0D21C}" type="presOf" srcId="{A4D23320-8DF3-48F7-BCD6-99A98D4FA67B}" destId="{AC72BD5B-586E-43D7-95AD-A7DDA3708796}" srcOrd="1" destOrd="0" presId="urn:microsoft.com/office/officeart/2005/8/layout/radial5"/>
    <dgm:cxn modelId="{BD9ADABC-2794-4840-ABC1-81ADB950018E}" type="presOf" srcId="{09A7F7E5-818D-46B7-A00B-BBF5A934EACA}" destId="{667D3967-F333-4EDA-8DB7-7D35BD46F64A}" srcOrd="0" destOrd="0" presId="urn:microsoft.com/office/officeart/2005/8/layout/radial5"/>
    <dgm:cxn modelId="{65AAEE23-0488-4CD4-98FC-33E26ECB7607}" srcId="{1F7EC8C8-5130-4E93-AC9C-B9A9E67E6CF8}" destId="{5C89C2B0-91B9-4A92-B873-EA98C5F9C50F}" srcOrd="3" destOrd="0" parTransId="{5BE30E09-0457-469E-B83E-CA50507C373D}" sibTransId="{AFFA1BA9-A8B9-4797-BBEB-937A2414D60B}"/>
    <dgm:cxn modelId="{8828D0CF-ADAC-440D-B1AE-3BF6A9E02DFB}" type="presOf" srcId="{83FF19F6-24EB-4254-88B5-EEA07859C661}" destId="{448D69B0-EC13-4DC8-A4D3-A8EBC325B850}" srcOrd="0" destOrd="0" presId="urn:microsoft.com/office/officeart/2005/8/layout/radial5"/>
    <dgm:cxn modelId="{55D9DEA8-5F52-40B3-9678-E87B7DD2F452}" type="presParOf" srcId="{1DAF35AB-49ED-4ABA-8BE4-D841C7F8AE54}" destId="{C61D5457-4225-4CE6-A441-0375120B8B4B}" srcOrd="0" destOrd="0" presId="urn:microsoft.com/office/officeart/2005/8/layout/radial5"/>
    <dgm:cxn modelId="{93618F9A-63B7-4BEF-A191-2ABF23A0B152}" type="presParOf" srcId="{1DAF35AB-49ED-4ABA-8BE4-D841C7F8AE54}" destId="{22C8E4A4-7FFD-4C75-B6D6-4AB987FF058B}" srcOrd="1" destOrd="0" presId="urn:microsoft.com/office/officeart/2005/8/layout/radial5"/>
    <dgm:cxn modelId="{D2F8E5EC-0A56-4C9A-955E-B48720167A04}" type="presParOf" srcId="{22C8E4A4-7FFD-4C75-B6D6-4AB987FF058B}" destId="{EE516C08-4BB4-4737-A46A-FAF99372D9F5}" srcOrd="0" destOrd="0" presId="urn:microsoft.com/office/officeart/2005/8/layout/radial5"/>
    <dgm:cxn modelId="{000AD0C3-79F1-4B32-8C3E-C102D1D0CBC9}" type="presParOf" srcId="{1DAF35AB-49ED-4ABA-8BE4-D841C7F8AE54}" destId="{AE590E52-B858-47C6-9AB2-0AFFDAB01877}" srcOrd="2" destOrd="0" presId="urn:microsoft.com/office/officeart/2005/8/layout/radial5"/>
    <dgm:cxn modelId="{8164499E-C1DC-4C15-849F-665C81488BE7}" type="presParOf" srcId="{1DAF35AB-49ED-4ABA-8BE4-D841C7F8AE54}" destId="{4EAEA574-46AE-4E0E-AB19-E4B46634E645}" srcOrd="3" destOrd="0" presId="urn:microsoft.com/office/officeart/2005/8/layout/radial5"/>
    <dgm:cxn modelId="{02124953-144E-4197-B7FE-D87A42766894}" type="presParOf" srcId="{4EAEA574-46AE-4E0E-AB19-E4B46634E645}" destId="{D58FCA1F-AB4C-46C1-95D6-466D24A45278}" srcOrd="0" destOrd="0" presId="urn:microsoft.com/office/officeart/2005/8/layout/radial5"/>
    <dgm:cxn modelId="{2F9D24FA-D3F5-4FE8-807D-F68DEE75B6B5}" type="presParOf" srcId="{1DAF35AB-49ED-4ABA-8BE4-D841C7F8AE54}" destId="{AE29A09E-BE2C-4BC5-A943-CA28C6399CA8}" srcOrd="4" destOrd="0" presId="urn:microsoft.com/office/officeart/2005/8/layout/radial5"/>
    <dgm:cxn modelId="{41D1F4F4-DEAF-48CA-912F-A19BA2D10001}" type="presParOf" srcId="{1DAF35AB-49ED-4ABA-8BE4-D841C7F8AE54}" destId="{45E62C00-52B9-414E-A7F6-FE29397D69F8}" srcOrd="5" destOrd="0" presId="urn:microsoft.com/office/officeart/2005/8/layout/radial5"/>
    <dgm:cxn modelId="{CECCD2C3-2ED1-46B4-A07A-673F81009C30}" type="presParOf" srcId="{45E62C00-52B9-414E-A7F6-FE29397D69F8}" destId="{AC72BD5B-586E-43D7-95AD-A7DDA3708796}" srcOrd="0" destOrd="0" presId="urn:microsoft.com/office/officeart/2005/8/layout/radial5"/>
    <dgm:cxn modelId="{7E123720-0823-47BF-8BB5-F0F7CA41C333}" type="presParOf" srcId="{1DAF35AB-49ED-4ABA-8BE4-D841C7F8AE54}" destId="{C12B61A7-7945-4E5D-B007-73147DD5CA58}" srcOrd="6" destOrd="0" presId="urn:microsoft.com/office/officeart/2005/8/layout/radial5"/>
    <dgm:cxn modelId="{B04CC624-53F7-4A93-B788-495FE8D19458}" type="presParOf" srcId="{1DAF35AB-49ED-4ABA-8BE4-D841C7F8AE54}" destId="{B3D8E155-F23E-4166-B4AE-BA3F87BCB4BB}" srcOrd="7" destOrd="0" presId="urn:microsoft.com/office/officeart/2005/8/layout/radial5"/>
    <dgm:cxn modelId="{4BE87EBB-AC88-4868-BC61-045A7958FBBD}" type="presParOf" srcId="{B3D8E155-F23E-4166-B4AE-BA3F87BCB4BB}" destId="{0BEABF40-3F0E-473A-8E3E-0D7A34E0FB0B}" srcOrd="0" destOrd="0" presId="urn:microsoft.com/office/officeart/2005/8/layout/radial5"/>
    <dgm:cxn modelId="{1F335E1A-ED2D-488B-81D7-3238D6B495F3}" type="presParOf" srcId="{1DAF35AB-49ED-4ABA-8BE4-D841C7F8AE54}" destId="{2C3166BB-EF11-41B2-8774-00B938512A7A}" srcOrd="8" destOrd="0" presId="urn:microsoft.com/office/officeart/2005/8/layout/radial5"/>
    <dgm:cxn modelId="{BF3890BA-1762-43AD-BEA4-66006200339A}" type="presParOf" srcId="{1DAF35AB-49ED-4ABA-8BE4-D841C7F8AE54}" destId="{0A00F5C2-3285-476F-93A0-B36D38E8E8E6}" srcOrd="9" destOrd="0" presId="urn:microsoft.com/office/officeart/2005/8/layout/radial5"/>
    <dgm:cxn modelId="{2E537025-14FB-4FD5-9AD6-57CD1249B29E}" type="presParOf" srcId="{0A00F5C2-3285-476F-93A0-B36D38E8E8E6}" destId="{5C2BBA16-9ED3-4718-8923-D74B7915AF67}" srcOrd="0" destOrd="0" presId="urn:microsoft.com/office/officeart/2005/8/layout/radial5"/>
    <dgm:cxn modelId="{09D1B404-85D9-4B13-99D4-8C6CA2960FEC}" type="presParOf" srcId="{1DAF35AB-49ED-4ABA-8BE4-D841C7F8AE54}" destId="{8E0F13D8-DAE8-4E05-AB9E-FE728D6B622A}" srcOrd="10" destOrd="0" presId="urn:microsoft.com/office/officeart/2005/8/layout/radial5"/>
    <dgm:cxn modelId="{09257F56-01AE-40C4-8F4A-C2BE013D1959}" type="presParOf" srcId="{1DAF35AB-49ED-4ABA-8BE4-D841C7F8AE54}" destId="{2FB962CD-4EBB-47ED-9409-457133D97C17}" srcOrd="11" destOrd="0" presId="urn:microsoft.com/office/officeart/2005/8/layout/radial5"/>
    <dgm:cxn modelId="{9D24FF17-3C1C-4437-9929-F1B1642F1944}" type="presParOf" srcId="{2FB962CD-4EBB-47ED-9409-457133D97C17}" destId="{596D21AD-6F06-4C80-9AE1-98AE3159B244}" srcOrd="0" destOrd="0" presId="urn:microsoft.com/office/officeart/2005/8/layout/radial5"/>
    <dgm:cxn modelId="{506651BB-EEB4-4820-A7D2-C9FC2285DA1B}" type="presParOf" srcId="{1DAF35AB-49ED-4ABA-8BE4-D841C7F8AE54}" destId="{0E871677-4750-4600-888E-CB9CCDF10994}" srcOrd="12" destOrd="0" presId="urn:microsoft.com/office/officeart/2005/8/layout/radial5"/>
    <dgm:cxn modelId="{143E9428-4D00-4968-A0DA-51E4426E1FFB}" type="presParOf" srcId="{1DAF35AB-49ED-4ABA-8BE4-D841C7F8AE54}" destId="{448D69B0-EC13-4DC8-A4D3-A8EBC325B850}" srcOrd="13" destOrd="0" presId="urn:microsoft.com/office/officeart/2005/8/layout/radial5"/>
    <dgm:cxn modelId="{689D284E-4319-41E8-9434-36980A055BC1}" type="presParOf" srcId="{448D69B0-EC13-4DC8-A4D3-A8EBC325B850}" destId="{AA66950A-2BD3-4916-B183-4FF4967D4C62}" srcOrd="0" destOrd="0" presId="urn:microsoft.com/office/officeart/2005/8/layout/radial5"/>
    <dgm:cxn modelId="{B471DAEC-0880-463E-9128-7213B014011F}" type="presParOf" srcId="{1DAF35AB-49ED-4ABA-8BE4-D841C7F8AE54}" destId="{37E01AE7-E9E2-453C-81B0-6FBC23268DE1}" srcOrd="14" destOrd="0" presId="urn:microsoft.com/office/officeart/2005/8/layout/radial5"/>
    <dgm:cxn modelId="{401056E4-2E69-4370-A769-E533AEC0102D}" type="presParOf" srcId="{1DAF35AB-49ED-4ABA-8BE4-D841C7F8AE54}" destId="{B3982440-6E72-4AE7-8879-39F081ADDCAD}" srcOrd="15" destOrd="0" presId="urn:microsoft.com/office/officeart/2005/8/layout/radial5"/>
    <dgm:cxn modelId="{F1155B6B-2EBF-4F8B-B8F7-03ABC0021343}" type="presParOf" srcId="{B3982440-6E72-4AE7-8879-39F081ADDCAD}" destId="{1EB13AAF-4E1F-4077-A19E-C5B6B058B28C}" srcOrd="0" destOrd="0" presId="urn:microsoft.com/office/officeart/2005/8/layout/radial5"/>
    <dgm:cxn modelId="{2B6811BC-0BD4-4E0A-B2DA-A202E7CE7F25}" type="presParOf" srcId="{1DAF35AB-49ED-4ABA-8BE4-D841C7F8AE54}" destId="{6537931D-9BE9-492A-936A-DE2CA26D9A36}" srcOrd="16" destOrd="0" presId="urn:microsoft.com/office/officeart/2005/8/layout/radial5"/>
    <dgm:cxn modelId="{0CD0E846-EE70-4B91-AA35-D6A84AB59460}" type="presParOf" srcId="{1DAF35AB-49ED-4ABA-8BE4-D841C7F8AE54}" destId="{B22681A4-DE06-42CD-AB5C-D788EA7AC874}" srcOrd="17" destOrd="0" presId="urn:microsoft.com/office/officeart/2005/8/layout/radial5"/>
    <dgm:cxn modelId="{D450B4C0-6E1A-489C-B3DA-A3D39F78AFEF}" type="presParOf" srcId="{B22681A4-DE06-42CD-AB5C-D788EA7AC874}" destId="{D6C6CE8F-7B48-4E1E-B7E7-077DCBB0027F}" srcOrd="0" destOrd="0" presId="urn:microsoft.com/office/officeart/2005/8/layout/radial5"/>
    <dgm:cxn modelId="{7C3DBA57-C68F-4AD3-A73F-4BF7A5355C8C}" type="presParOf" srcId="{1DAF35AB-49ED-4ABA-8BE4-D841C7F8AE54}" destId="{90A6945A-1BB9-421B-AF8E-7825AE750663}" srcOrd="18" destOrd="0" presId="urn:microsoft.com/office/officeart/2005/8/layout/radial5"/>
    <dgm:cxn modelId="{609EAF2A-B493-41A0-9497-563E7A34052A}" type="presParOf" srcId="{1DAF35AB-49ED-4ABA-8BE4-D841C7F8AE54}" destId="{667D3967-F333-4EDA-8DB7-7D35BD46F64A}" srcOrd="19" destOrd="0" presId="urn:microsoft.com/office/officeart/2005/8/layout/radial5"/>
    <dgm:cxn modelId="{8DBE552F-2A1F-4C01-8F95-2A78C63205D7}" type="presParOf" srcId="{667D3967-F333-4EDA-8DB7-7D35BD46F64A}" destId="{B2629741-4591-4794-9F25-65CD85C83C2A}" srcOrd="0" destOrd="0" presId="urn:microsoft.com/office/officeart/2005/8/layout/radial5"/>
    <dgm:cxn modelId="{37DF5883-AEAC-47D4-8260-2A34C6C89D4D}" type="presParOf" srcId="{1DAF35AB-49ED-4ABA-8BE4-D841C7F8AE54}" destId="{8BAD6761-0FB8-47AD-A79A-8771EA00093A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2F94CF-B43F-4731-A8E8-97691C733F39}">
      <dsp:nvSpPr>
        <dsp:cNvPr id="0" name=""/>
        <dsp:cNvSpPr/>
      </dsp:nvSpPr>
      <dsp:spPr>
        <a:xfrm>
          <a:off x="2817" y="0"/>
          <a:ext cx="2314031" cy="86409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Коллектив стабилен</a:t>
          </a:r>
        </a:p>
      </dsp:txBody>
      <dsp:txXfrm>
        <a:off x="434865" y="0"/>
        <a:ext cx="1449935" cy="864096"/>
      </dsp:txXfrm>
    </dsp:sp>
    <dsp:sp modelId="{BA8A8815-2D18-4ED5-934A-2A584771F812}">
      <dsp:nvSpPr>
        <dsp:cNvPr id="0" name=""/>
        <dsp:cNvSpPr/>
      </dsp:nvSpPr>
      <dsp:spPr>
        <a:xfrm>
          <a:off x="2006419" y="0"/>
          <a:ext cx="3045774" cy="86409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работоспособен</a:t>
          </a:r>
        </a:p>
      </dsp:txBody>
      <dsp:txXfrm>
        <a:off x="2438467" y="0"/>
        <a:ext cx="2181678" cy="864096"/>
      </dsp:txXfrm>
    </dsp:sp>
    <dsp:sp modelId="{AB7ECB1C-D8B1-475C-8922-8E972FB3A74C}">
      <dsp:nvSpPr>
        <dsp:cNvPr id="0" name=""/>
        <dsp:cNvSpPr/>
      </dsp:nvSpPr>
      <dsp:spPr>
        <a:xfrm>
          <a:off x="4741764" y="0"/>
          <a:ext cx="3104290" cy="864096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 коллективе высокий уровень профессионального мастерства</a:t>
          </a:r>
        </a:p>
      </dsp:txBody>
      <dsp:txXfrm>
        <a:off x="5173812" y="0"/>
        <a:ext cx="2240194" cy="8640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0D82B-53BA-42CB-AB24-BD796EF930D4}">
      <dsp:nvSpPr>
        <dsp:cNvPr id="0" name=""/>
        <dsp:cNvSpPr/>
      </dsp:nvSpPr>
      <dsp:spPr>
        <a:xfrm>
          <a:off x="1872208" y="216025"/>
          <a:ext cx="4680525" cy="216021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BA6079-582B-406E-9B95-6ABD66BD3683}">
      <dsp:nvSpPr>
        <dsp:cNvPr id="0" name=""/>
        <dsp:cNvSpPr/>
      </dsp:nvSpPr>
      <dsp:spPr>
        <a:xfrm flipH="1">
          <a:off x="1728186" y="0"/>
          <a:ext cx="144021" cy="64807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60000"/>
              <a:lumOff val="4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1735217" y="7031"/>
        <a:ext cx="129959" cy="6340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A562CA-B664-4764-A96A-58299793860A}">
      <dsp:nvSpPr>
        <dsp:cNvPr id="0" name=""/>
        <dsp:cNvSpPr/>
      </dsp:nvSpPr>
      <dsp:spPr>
        <a:xfrm>
          <a:off x="1701274" y="530344"/>
          <a:ext cx="10350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88391"/>
              </a:moveTo>
              <a:lnTo>
                <a:pt x="1035029" y="45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7EBA9D-5019-4552-AFAA-AB046A6F63CF}">
      <dsp:nvSpPr>
        <dsp:cNvPr id="0" name=""/>
        <dsp:cNvSpPr/>
      </dsp:nvSpPr>
      <dsp:spPr>
        <a:xfrm>
          <a:off x="1701274" y="618735"/>
          <a:ext cx="1035030" cy="6018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8890"/>
              </a:lnTo>
              <a:lnTo>
                <a:pt x="1035030" y="588890"/>
              </a:lnTo>
              <a:lnTo>
                <a:pt x="1035030" y="60189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5C8554-2023-4AC2-830A-E172A4ACACC9}">
      <dsp:nvSpPr>
        <dsp:cNvPr id="0" name=""/>
        <dsp:cNvSpPr/>
      </dsp:nvSpPr>
      <dsp:spPr>
        <a:xfrm>
          <a:off x="504879" y="530344"/>
          <a:ext cx="1196394" cy="91440"/>
        </a:xfrm>
        <a:custGeom>
          <a:avLst/>
          <a:gdLst/>
          <a:ahLst/>
          <a:cxnLst/>
          <a:rect l="0" t="0" r="0" b="0"/>
          <a:pathLst>
            <a:path>
              <a:moveTo>
                <a:pt x="1196394" y="88391"/>
              </a:moveTo>
              <a:lnTo>
                <a:pt x="0" y="45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89A182-2E1A-4A60-8001-C20E40D1FFB5}">
      <dsp:nvSpPr>
        <dsp:cNvPr id="0" name=""/>
        <dsp:cNvSpPr/>
      </dsp:nvSpPr>
      <dsp:spPr>
        <a:xfrm>
          <a:off x="541989" y="618735"/>
          <a:ext cx="1159284" cy="533007"/>
        </a:xfrm>
        <a:custGeom>
          <a:avLst/>
          <a:gdLst/>
          <a:ahLst/>
          <a:cxnLst/>
          <a:rect l="0" t="0" r="0" b="0"/>
          <a:pathLst>
            <a:path>
              <a:moveTo>
                <a:pt x="1159284" y="0"/>
              </a:moveTo>
              <a:lnTo>
                <a:pt x="1159284" y="520005"/>
              </a:lnTo>
              <a:lnTo>
                <a:pt x="0" y="520005"/>
              </a:lnTo>
              <a:lnTo>
                <a:pt x="0" y="53300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3B62E3-CDDC-440A-B5CF-FF1F5DA15A2B}">
      <dsp:nvSpPr>
        <dsp:cNvPr id="0" name=""/>
        <dsp:cNvSpPr/>
      </dsp:nvSpPr>
      <dsp:spPr>
        <a:xfrm>
          <a:off x="1193983" y="44107"/>
          <a:ext cx="1014581" cy="57462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01.09.2021 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93983" y="44107"/>
        <a:ext cx="1014581" cy="574627"/>
      </dsp:txXfrm>
    </dsp:sp>
    <dsp:sp modelId="{6F7B2E94-5F21-4555-A5A3-71532D00A7AB}">
      <dsp:nvSpPr>
        <dsp:cNvPr id="0" name=""/>
        <dsp:cNvSpPr/>
      </dsp:nvSpPr>
      <dsp:spPr>
        <a:xfrm>
          <a:off x="128463" y="1151743"/>
          <a:ext cx="827053" cy="72085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1-4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411 </a:t>
          </a:r>
          <a:r>
            <a:rPr lang="ru-RU" sz="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обучающихся</a:t>
          </a:r>
          <a:endParaRPr lang="ru-RU" sz="9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8463" y="1151743"/>
        <a:ext cx="827053" cy="720850"/>
      </dsp:txXfrm>
    </dsp:sp>
    <dsp:sp modelId="{F8CD682E-57F0-4456-B00A-8B39278BA6AB}">
      <dsp:nvSpPr>
        <dsp:cNvPr id="0" name=""/>
        <dsp:cNvSpPr/>
      </dsp:nvSpPr>
      <dsp:spPr>
        <a:xfrm>
          <a:off x="128463" y="576064"/>
          <a:ext cx="752832" cy="43560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1-4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 классов</a:t>
          </a:r>
          <a:endParaRPr lang="ru-RU" sz="1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8463" y="576064"/>
        <a:ext cx="752832" cy="435603"/>
      </dsp:txXfrm>
    </dsp:sp>
    <dsp:sp modelId="{A5B9AD73-F650-44D2-8446-E565C6119A53}">
      <dsp:nvSpPr>
        <dsp:cNvPr id="0" name=""/>
        <dsp:cNvSpPr/>
      </dsp:nvSpPr>
      <dsp:spPr>
        <a:xfrm>
          <a:off x="2293392" y="1220628"/>
          <a:ext cx="885824" cy="56981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5-9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367 обучающихся</a:t>
          </a:r>
          <a:endParaRPr lang="ru-RU" sz="9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93392" y="1220628"/>
        <a:ext cx="885824" cy="569818"/>
      </dsp:txXfrm>
    </dsp:sp>
    <dsp:sp modelId="{DC62CE75-A82C-491F-8B30-08854A5B87B1}">
      <dsp:nvSpPr>
        <dsp:cNvPr id="0" name=""/>
        <dsp:cNvSpPr/>
      </dsp:nvSpPr>
      <dsp:spPr>
        <a:xfrm>
          <a:off x="2352412" y="576064"/>
          <a:ext cx="767783" cy="42299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5-9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 классов</a:t>
          </a:r>
          <a:endParaRPr lang="ru-RU" sz="1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52412" y="576064"/>
        <a:ext cx="767783" cy="4229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F5B32B-2512-4815-8140-0AAF4FCDDABA}">
      <dsp:nvSpPr>
        <dsp:cNvPr id="0" name=""/>
        <dsp:cNvSpPr/>
      </dsp:nvSpPr>
      <dsp:spPr>
        <a:xfrm>
          <a:off x="2663129" y="441549"/>
          <a:ext cx="2152622" cy="8841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8040"/>
              </a:lnTo>
              <a:lnTo>
                <a:pt x="2152622" y="818040"/>
              </a:lnTo>
              <a:lnTo>
                <a:pt x="2152622" y="88414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A42A8E-8663-47C1-9FD9-F68F9C6B8B38}">
      <dsp:nvSpPr>
        <dsp:cNvPr id="0" name=""/>
        <dsp:cNvSpPr/>
      </dsp:nvSpPr>
      <dsp:spPr>
        <a:xfrm>
          <a:off x="2663129" y="441549"/>
          <a:ext cx="2109955" cy="164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960"/>
              </a:lnTo>
              <a:lnTo>
                <a:pt x="2109955" y="97960"/>
              </a:lnTo>
              <a:lnTo>
                <a:pt x="2109955" y="16406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25E77E-498D-437A-A5BC-22B2D6FB050E}">
      <dsp:nvSpPr>
        <dsp:cNvPr id="0" name=""/>
        <dsp:cNvSpPr/>
      </dsp:nvSpPr>
      <dsp:spPr>
        <a:xfrm>
          <a:off x="2581982" y="441549"/>
          <a:ext cx="91440" cy="740132"/>
        </a:xfrm>
        <a:custGeom>
          <a:avLst/>
          <a:gdLst/>
          <a:ahLst/>
          <a:cxnLst/>
          <a:rect l="0" t="0" r="0" b="0"/>
          <a:pathLst>
            <a:path>
              <a:moveTo>
                <a:pt x="81146" y="0"/>
              </a:moveTo>
              <a:lnTo>
                <a:pt x="81146" y="674025"/>
              </a:lnTo>
              <a:lnTo>
                <a:pt x="45720" y="674025"/>
              </a:lnTo>
              <a:lnTo>
                <a:pt x="45720" y="74013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B2BA19-D928-4D1F-89CB-B014DAC5EBA3}">
      <dsp:nvSpPr>
        <dsp:cNvPr id="0" name=""/>
        <dsp:cNvSpPr/>
      </dsp:nvSpPr>
      <dsp:spPr>
        <a:xfrm>
          <a:off x="672955" y="441549"/>
          <a:ext cx="1990173" cy="206523"/>
        </a:xfrm>
        <a:custGeom>
          <a:avLst/>
          <a:gdLst/>
          <a:ahLst/>
          <a:cxnLst/>
          <a:rect l="0" t="0" r="0" b="0"/>
          <a:pathLst>
            <a:path>
              <a:moveTo>
                <a:pt x="1990173" y="0"/>
              </a:moveTo>
              <a:lnTo>
                <a:pt x="1990173" y="140416"/>
              </a:lnTo>
              <a:lnTo>
                <a:pt x="0" y="140416"/>
              </a:lnTo>
              <a:lnTo>
                <a:pt x="0" y="20652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74A301-771F-46C7-A43C-531066D42B0A}">
      <dsp:nvSpPr>
        <dsp:cNvPr id="0" name=""/>
        <dsp:cNvSpPr/>
      </dsp:nvSpPr>
      <dsp:spPr>
        <a:xfrm>
          <a:off x="647205" y="441549"/>
          <a:ext cx="2015923" cy="812138"/>
        </a:xfrm>
        <a:custGeom>
          <a:avLst/>
          <a:gdLst/>
          <a:ahLst/>
          <a:cxnLst/>
          <a:rect l="0" t="0" r="0" b="0"/>
          <a:pathLst>
            <a:path>
              <a:moveTo>
                <a:pt x="2015923" y="0"/>
              </a:moveTo>
              <a:lnTo>
                <a:pt x="2015923" y="746031"/>
              </a:lnTo>
              <a:lnTo>
                <a:pt x="0" y="746031"/>
              </a:lnTo>
              <a:lnTo>
                <a:pt x="0" y="81213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B6E9C7-95EC-4BBA-8081-D6E196BABAF3}">
      <dsp:nvSpPr>
        <dsp:cNvPr id="0" name=""/>
        <dsp:cNvSpPr/>
      </dsp:nvSpPr>
      <dsp:spPr>
        <a:xfrm>
          <a:off x="2583465" y="441549"/>
          <a:ext cx="91440" cy="134514"/>
        </a:xfrm>
        <a:custGeom>
          <a:avLst/>
          <a:gdLst/>
          <a:ahLst/>
          <a:cxnLst/>
          <a:rect l="0" t="0" r="0" b="0"/>
          <a:pathLst>
            <a:path>
              <a:moveTo>
                <a:pt x="79664" y="0"/>
              </a:moveTo>
              <a:lnTo>
                <a:pt x="79664" y="68407"/>
              </a:lnTo>
              <a:lnTo>
                <a:pt x="45720" y="68407"/>
              </a:lnTo>
              <a:lnTo>
                <a:pt x="45720" y="13451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9BBC07-46B1-4F8E-96A7-7CB416577DA3}">
      <dsp:nvSpPr>
        <dsp:cNvPr id="0" name=""/>
        <dsp:cNvSpPr/>
      </dsp:nvSpPr>
      <dsp:spPr>
        <a:xfrm>
          <a:off x="2088231" y="29550"/>
          <a:ext cx="1149795" cy="4119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01.09.2022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88231" y="29550"/>
        <a:ext cx="1149795" cy="411998"/>
      </dsp:txXfrm>
    </dsp:sp>
    <dsp:sp modelId="{3DE143A6-C6C1-422A-9A4E-9B51BD6833EC}">
      <dsp:nvSpPr>
        <dsp:cNvPr id="0" name=""/>
        <dsp:cNvSpPr/>
      </dsp:nvSpPr>
      <dsp:spPr>
        <a:xfrm>
          <a:off x="2236511" y="576063"/>
          <a:ext cx="785346" cy="51427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5-9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17 классов</a:t>
          </a:r>
          <a:endParaRPr lang="ru-RU" sz="1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36511" y="576063"/>
        <a:ext cx="785346" cy="514271"/>
      </dsp:txXfrm>
    </dsp:sp>
    <dsp:sp modelId="{BF72370D-9D87-41A8-8B81-A38670C0C856}">
      <dsp:nvSpPr>
        <dsp:cNvPr id="0" name=""/>
        <dsp:cNvSpPr/>
      </dsp:nvSpPr>
      <dsp:spPr>
        <a:xfrm>
          <a:off x="275198" y="1253687"/>
          <a:ext cx="744013" cy="51739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1-4 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435 обучающихся</a:t>
          </a:r>
          <a:endParaRPr lang="ru-RU" sz="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5198" y="1253687"/>
        <a:ext cx="744013" cy="517394"/>
      </dsp:txXfrm>
    </dsp:sp>
    <dsp:sp modelId="{273B86AA-DEEE-4949-944C-60EE586AEE7C}">
      <dsp:nvSpPr>
        <dsp:cNvPr id="0" name=""/>
        <dsp:cNvSpPr/>
      </dsp:nvSpPr>
      <dsp:spPr>
        <a:xfrm>
          <a:off x="270489" y="648072"/>
          <a:ext cx="804932" cy="48651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1-4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 классов</a:t>
          </a:r>
          <a:endParaRPr lang="ru-RU" sz="1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0489" y="648072"/>
        <a:ext cx="804932" cy="486519"/>
      </dsp:txXfrm>
    </dsp:sp>
    <dsp:sp modelId="{88FA5BFB-F754-44F2-AD9F-B3C15B1552E9}">
      <dsp:nvSpPr>
        <dsp:cNvPr id="0" name=""/>
        <dsp:cNvSpPr/>
      </dsp:nvSpPr>
      <dsp:spPr>
        <a:xfrm>
          <a:off x="2232249" y="1181681"/>
          <a:ext cx="790905" cy="59821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5-9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485 обучающихся</a:t>
          </a:r>
          <a:endParaRPr lang="ru-RU" sz="9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32249" y="1181681"/>
        <a:ext cx="790905" cy="598211"/>
      </dsp:txXfrm>
    </dsp:sp>
    <dsp:sp modelId="{52AA7B94-DE77-4414-A0D5-25E7A34D07BE}">
      <dsp:nvSpPr>
        <dsp:cNvPr id="0" name=""/>
        <dsp:cNvSpPr/>
      </dsp:nvSpPr>
      <dsp:spPr>
        <a:xfrm>
          <a:off x="4392486" y="605616"/>
          <a:ext cx="761195" cy="57559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дошкольное отделение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 групп</a:t>
          </a:r>
          <a:endParaRPr lang="ru-RU" sz="9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92486" y="605616"/>
        <a:ext cx="761195" cy="575596"/>
      </dsp:txXfrm>
    </dsp:sp>
    <dsp:sp modelId="{2B5CB8B6-992D-4049-BC99-44187CDC9D05}">
      <dsp:nvSpPr>
        <dsp:cNvPr id="0" name=""/>
        <dsp:cNvSpPr/>
      </dsp:nvSpPr>
      <dsp:spPr>
        <a:xfrm>
          <a:off x="4392486" y="1325696"/>
          <a:ext cx="846529" cy="54254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дошкольное отделение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280 воспитанников</a:t>
          </a:r>
          <a:endParaRPr lang="ru-RU" sz="9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92486" y="1325696"/>
        <a:ext cx="846529" cy="5425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7EBA9D-5019-4552-AFAA-AB046A6F63CF}">
      <dsp:nvSpPr>
        <dsp:cNvPr id="0" name=""/>
        <dsp:cNvSpPr/>
      </dsp:nvSpPr>
      <dsp:spPr>
        <a:xfrm>
          <a:off x="1584175" y="684535"/>
          <a:ext cx="827622" cy="2515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009"/>
              </a:lnTo>
              <a:lnTo>
                <a:pt x="827622" y="108009"/>
              </a:lnTo>
              <a:lnTo>
                <a:pt x="827622" y="25156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89A182-2E1A-4A60-8001-C20E40D1FFB5}">
      <dsp:nvSpPr>
        <dsp:cNvPr id="0" name=""/>
        <dsp:cNvSpPr/>
      </dsp:nvSpPr>
      <dsp:spPr>
        <a:xfrm>
          <a:off x="757018" y="684535"/>
          <a:ext cx="827157" cy="287112"/>
        </a:xfrm>
        <a:custGeom>
          <a:avLst/>
          <a:gdLst/>
          <a:ahLst/>
          <a:cxnLst/>
          <a:rect l="0" t="0" r="0" b="0"/>
          <a:pathLst>
            <a:path>
              <a:moveTo>
                <a:pt x="827157" y="0"/>
              </a:moveTo>
              <a:lnTo>
                <a:pt x="827157" y="143556"/>
              </a:lnTo>
              <a:lnTo>
                <a:pt x="0" y="143556"/>
              </a:lnTo>
              <a:lnTo>
                <a:pt x="0" y="28711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3B62E3-CDDC-440A-B5CF-FF1F5DA15A2B}">
      <dsp:nvSpPr>
        <dsp:cNvPr id="0" name=""/>
        <dsp:cNvSpPr/>
      </dsp:nvSpPr>
      <dsp:spPr>
        <a:xfrm>
          <a:off x="900574" y="934"/>
          <a:ext cx="1367202" cy="6836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39 педагогов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00574" y="934"/>
        <a:ext cx="1367202" cy="683601"/>
      </dsp:txXfrm>
    </dsp:sp>
    <dsp:sp modelId="{6F7B2E94-5F21-4555-A5A3-71532D00A7AB}">
      <dsp:nvSpPr>
        <dsp:cNvPr id="0" name=""/>
        <dsp:cNvSpPr/>
      </dsp:nvSpPr>
      <dsp:spPr>
        <a:xfrm>
          <a:off x="73417" y="971648"/>
          <a:ext cx="1367202" cy="68360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Высшее образование - 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33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417" y="971648"/>
        <a:ext cx="1367202" cy="683601"/>
      </dsp:txXfrm>
    </dsp:sp>
    <dsp:sp modelId="{A5B9AD73-F650-44D2-8446-E565C6119A53}">
      <dsp:nvSpPr>
        <dsp:cNvPr id="0" name=""/>
        <dsp:cNvSpPr/>
      </dsp:nvSpPr>
      <dsp:spPr>
        <a:xfrm>
          <a:off x="1728197" y="936101"/>
          <a:ext cx="1367202" cy="68360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Среднее - специальное  - 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28197" y="936101"/>
        <a:ext cx="1367202" cy="6836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A8E6E9-FA57-4639-B842-ADD5AC3F2ECC}">
      <dsp:nvSpPr>
        <dsp:cNvPr id="0" name=""/>
        <dsp:cNvSpPr/>
      </dsp:nvSpPr>
      <dsp:spPr>
        <a:xfrm>
          <a:off x="1979286" y="0"/>
          <a:ext cx="1568107" cy="7945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39педагогов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02557" y="23271"/>
        <a:ext cx="1521565" cy="747981"/>
      </dsp:txXfrm>
    </dsp:sp>
    <dsp:sp modelId="{32045A3E-86BA-47F5-88C8-8D4522D8EEB1}">
      <dsp:nvSpPr>
        <dsp:cNvPr id="0" name=""/>
        <dsp:cNvSpPr/>
      </dsp:nvSpPr>
      <dsp:spPr>
        <a:xfrm>
          <a:off x="1253438" y="794523"/>
          <a:ext cx="1509901" cy="247236"/>
        </a:xfrm>
        <a:custGeom>
          <a:avLst/>
          <a:gdLst/>
          <a:ahLst/>
          <a:cxnLst/>
          <a:rect l="0" t="0" r="0" b="0"/>
          <a:pathLst>
            <a:path>
              <a:moveTo>
                <a:pt x="1509901" y="0"/>
              </a:moveTo>
              <a:lnTo>
                <a:pt x="1509901" y="123618"/>
              </a:lnTo>
              <a:lnTo>
                <a:pt x="0" y="123618"/>
              </a:lnTo>
              <a:lnTo>
                <a:pt x="0" y="24723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6EE33-1370-4BE1-A8B3-277F3DCD6048}">
      <dsp:nvSpPr>
        <dsp:cNvPr id="0" name=""/>
        <dsp:cNvSpPr/>
      </dsp:nvSpPr>
      <dsp:spPr>
        <a:xfrm>
          <a:off x="721981" y="1041760"/>
          <a:ext cx="1062913" cy="6144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Высшую  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31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9977" y="1059756"/>
        <a:ext cx="1026921" cy="578431"/>
      </dsp:txXfrm>
    </dsp:sp>
    <dsp:sp modelId="{EEBCBFA0-F979-4B9D-A98B-FC1007D25B33}">
      <dsp:nvSpPr>
        <dsp:cNvPr id="0" name=""/>
        <dsp:cNvSpPr/>
      </dsp:nvSpPr>
      <dsp:spPr>
        <a:xfrm>
          <a:off x="2527755" y="794523"/>
          <a:ext cx="235583" cy="247236"/>
        </a:xfrm>
        <a:custGeom>
          <a:avLst/>
          <a:gdLst/>
          <a:ahLst/>
          <a:cxnLst/>
          <a:rect l="0" t="0" r="0" b="0"/>
          <a:pathLst>
            <a:path>
              <a:moveTo>
                <a:pt x="235583" y="0"/>
              </a:moveTo>
              <a:lnTo>
                <a:pt x="235583" y="123618"/>
              </a:lnTo>
              <a:lnTo>
                <a:pt x="0" y="123618"/>
              </a:lnTo>
              <a:lnTo>
                <a:pt x="0" y="24723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197E8C-4973-42C7-8D6F-2C1DCC571ED8}">
      <dsp:nvSpPr>
        <dsp:cNvPr id="0" name=""/>
        <dsp:cNvSpPr/>
      </dsp:nvSpPr>
      <dsp:spPr>
        <a:xfrm>
          <a:off x="1993497" y="1041760"/>
          <a:ext cx="1068516" cy="6144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Первую  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11493" y="1059756"/>
        <a:ext cx="1032524" cy="578431"/>
      </dsp:txXfrm>
    </dsp:sp>
    <dsp:sp modelId="{65D6C8AE-6E7E-4929-B800-9E6CADEA458E}">
      <dsp:nvSpPr>
        <dsp:cNvPr id="0" name=""/>
        <dsp:cNvSpPr/>
      </dsp:nvSpPr>
      <dsp:spPr>
        <a:xfrm>
          <a:off x="2763339" y="794523"/>
          <a:ext cx="1287571" cy="247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618"/>
              </a:lnTo>
              <a:lnTo>
                <a:pt x="1287571" y="123618"/>
              </a:lnTo>
              <a:lnTo>
                <a:pt x="1287571" y="24723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E94C12-BA8D-4EA8-8175-9AA94A284701}">
      <dsp:nvSpPr>
        <dsp:cNvPr id="0" name=""/>
        <dsp:cNvSpPr/>
      </dsp:nvSpPr>
      <dsp:spPr>
        <a:xfrm>
          <a:off x="3267013" y="1041760"/>
          <a:ext cx="1567794" cy="6144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Соответствие  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 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85009" y="1059756"/>
        <a:ext cx="1531802" cy="57843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F0A4A3-69BF-42C0-9AEC-F0AF623B7A73}">
      <dsp:nvSpPr>
        <dsp:cNvPr id="0" name=""/>
        <dsp:cNvSpPr/>
      </dsp:nvSpPr>
      <dsp:spPr>
        <a:xfrm rot="5400000">
          <a:off x="-73010" y="74103"/>
          <a:ext cx="486737" cy="34071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" y="171450"/>
        <a:ext cx="340715" cy="146022"/>
      </dsp:txXfrm>
    </dsp:sp>
    <dsp:sp modelId="{A9F8FCF2-B30C-4136-91E5-EE907CE951BD}">
      <dsp:nvSpPr>
        <dsp:cNvPr id="0" name=""/>
        <dsp:cNvSpPr/>
      </dsp:nvSpPr>
      <dsp:spPr>
        <a:xfrm rot="5400000">
          <a:off x="3000417" y="-2659449"/>
          <a:ext cx="316545" cy="56359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«Отличник народного Просвещения»  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40716" y="15704"/>
        <a:ext cx="5620496" cy="285641"/>
      </dsp:txXfrm>
    </dsp:sp>
    <dsp:sp modelId="{D749EAF3-6681-4860-B2A8-748C24ED3706}">
      <dsp:nvSpPr>
        <dsp:cNvPr id="0" name=""/>
        <dsp:cNvSpPr/>
      </dsp:nvSpPr>
      <dsp:spPr>
        <a:xfrm rot="5400000">
          <a:off x="-73010" y="372438"/>
          <a:ext cx="486737" cy="340715"/>
        </a:xfrm>
        <a:prstGeom prst="chevron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" y="469785"/>
        <a:ext cx="340715" cy="146022"/>
      </dsp:txXfrm>
    </dsp:sp>
    <dsp:sp modelId="{F30DE387-A95B-4E9F-B4EA-13FC31BBD687}">
      <dsp:nvSpPr>
        <dsp:cNvPr id="0" name=""/>
        <dsp:cNvSpPr/>
      </dsp:nvSpPr>
      <dsp:spPr>
        <a:xfrm rot="5400000">
          <a:off x="3000500" y="-2360356"/>
          <a:ext cx="316379" cy="56359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«Почетный работник общего образования РФ»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40716" y="314872"/>
        <a:ext cx="5620504" cy="285491"/>
      </dsp:txXfrm>
    </dsp:sp>
    <dsp:sp modelId="{F82F99E9-E736-4C19-9483-15CE8966C1B9}">
      <dsp:nvSpPr>
        <dsp:cNvPr id="0" name=""/>
        <dsp:cNvSpPr/>
      </dsp:nvSpPr>
      <dsp:spPr>
        <a:xfrm rot="5400000">
          <a:off x="-73010" y="666631"/>
          <a:ext cx="486737" cy="340715"/>
        </a:xfrm>
        <a:prstGeom prst="chevron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" y="763978"/>
        <a:ext cx="340715" cy="146022"/>
      </dsp:txXfrm>
    </dsp:sp>
    <dsp:sp modelId="{210614D4-B523-476A-954D-CA109CF27483}">
      <dsp:nvSpPr>
        <dsp:cNvPr id="0" name=""/>
        <dsp:cNvSpPr/>
      </dsp:nvSpPr>
      <dsp:spPr>
        <a:xfrm rot="5400000">
          <a:off x="3000500" y="-2062021"/>
          <a:ext cx="316379" cy="56359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Почетной грамотой  Министерства образования Российской Федерации </a:t>
          </a:r>
        </a:p>
      </dsp:txBody>
      <dsp:txXfrm rot="-5400000">
        <a:off x="340716" y="613207"/>
        <a:ext cx="5620504" cy="285491"/>
      </dsp:txXfrm>
    </dsp:sp>
    <dsp:sp modelId="{F628F14B-A220-4F39-AC72-447429F46BD4}">
      <dsp:nvSpPr>
        <dsp:cNvPr id="0" name=""/>
        <dsp:cNvSpPr/>
      </dsp:nvSpPr>
      <dsp:spPr>
        <a:xfrm rot="5400000">
          <a:off x="-73010" y="969108"/>
          <a:ext cx="486737" cy="340715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" y="1066455"/>
        <a:ext cx="340715" cy="146022"/>
      </dsp:txXfrm>
    </dsp:sp>
    <dsp:sp modelId="{0612EDA3-D1F6-4C16-845A-F6CF8596A07F}">
      <dsp:nvSpPr>
        <dsp:cNvPr id="0" name=""/>
        <dsp:cNvSpPr/>
      </dsp:nvSpPr>
      <dsp:spPr>
        <a:xfrm rot="5400000">
          <a:off x="3000500" y="-1763686"/>
          <a:ext cx="316379" cy="56359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Почетной  грамотой  Министерства образования  Московской области </a:t>
          </a:r>
        </a:p>
      </dsp:txBody>
      <dsp:txXfrm rot="-5400000">
        <a:off x="340716" y="911542"/>
        <a:ext cx="5620504" cy="28549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D5457-4225-4CE6-A441-0375120B8B4B}">
      <dsp:nvSpPr>
        <dsp:cNvPr id="0" name=""/>
        <dsp:cNvSpPr/>
      </dsp:nvSpPr>
      <dsp:spPr>
        <a:xfrm>
          <a:off x="3483176" y="1971008"/>
          <a:ext cx="1242559" cy="124255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>
        <a:off x="3665145" y="2152977"/>
        <a:ext cx="878621" cy="878621"/>
      </dsp:txXfrm>
    </dsp:sp>
    <dsp:sp modelId="{22C8E4A4-7FFD-4C75-B6D6-4AB987FF058B}">
      <dsp:nvSpPr>
        <dsp:cNvPr id="0" name=""/>
        <dsp:cNvSpPr/>
      </dsp:nvSpPr>
      <dsp:spPr>
        <a:xfrm rot="16200000">
          <a:off x="3846608" y="1287862"/>
          <a:ext cx="515695" cy="4224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3909979" y="1435727"/>
        <a:ext cx="388954" cy="253482"/>
      </dsp:txXfrm>
    </dsp:sp>
    <dsp:sp modelId="{AE590E52-B858-47C6-9AB2-0AFFDAB01877}">
      <dsp:nvSpPr>
        <dsp:cNvPr id="0" name=""/>
        <dsp:cNvSpPr/>
      </dsp:nvSpPr>
      <dsp:spPr>
        <a:xfrm>
          <a:off x="3607432" y="3949"/>
          <a:ext cx="994047" cy="99404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3753007" y="149524"/>
        <a:ext cx="702897" cy="702897"/>
      </dsp:txXfrm>
    </dsp:sp>
    <dsp:sp modelId="{4EAEA574-46AE-4E0E-AB19-E4B46634E645}">
      <dsp:nvSpPr>
        <dsp:cNvPr id="0" name=""/>
        <dsp:cNvSpPr/>
      </dsp:nvSpPr>
      <dsp:spPr>
        <a:xfrm rot="18360000">
          <a:off x="4489169" y="1496643"/>
          <a:ext cx="515695" cy="4224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515291" y="1632405"/>
        <a:ext cx="388954" cy="253482"/>
      </dsp:txXfrm>
    </dsp:sp>
    <dsp:sp modelId="{AE29A09E-BE2C-4BC5-A943-CA28C6399CA8}">
      <dsp:nvSpPr>
        <dsp:cNvPr id="0" name=""/>
        <dsp:cNvSpPr/>
      </dsp:nvSpPr>
      <dsp:spPr>
        <a:xfrm>
          <a:off x="4836676" y="403354"/>
          <a:ext cx="994047" cy="99404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4982251" y="548929"/>
        <a:ext cx="702897" cy="702897"/>
      </dsp:txXfrm>
    </dsp:sp>
    <dsp:sp modelId="{45E62C00-52B9-414E-A7F6-FE29397D69F8}">
      <dsp:nvSpPr>
        <dsp:cNvPr id="0" name=""/>
        <dsp:cNvSpPr/>
      </dsp:nvSpPr>
      <dsp:spPr>
        <a:xfrm rot="20520000">
          <a:off x="4886293" y="2043238"/>
          <a:ext cx="515695" cy="4224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889395" y="2147315"/>
        <a:ext cx="388954" cy="253482"/>
      </dsp:txXfrm>
    </dsp:sp>
    <dsp:sp modelId="{C12B61A7-7945-4E5D-B007-73147DD5CA58}">
      <dsp:nvSpPr>
        <dsp:cNvPr id="0" name=""/>
        <dsp:cNvSpPr/>
      </dsp:nvSpPr>
      <dsp:spPr>
        <a:xfrm>
          <a:off x="5596390" y="1449012"/>
          <a:ext cx="994047" cy="99404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200" kern="1200" dirty="0"/>
        </a:p>
      </dsp:txBody>
      <dsp:txXfrm>
        <a:off x="5741965" y="1594587"/>
        <a:ext cx="702897" cy="702897"/>
      </dsp:txXfrm>
    </dsp:sp>
    <dsp:sp modelId="{B3D8E155-F23E-4166-B4AE-BA3F87BCB4BB}">
      <dsp:nvSpPr>
        <dsp:cNvPr id="0" name=""/>
        <dsp:cNvSpPr/>
      </dsp:nvSpPr>
      <dsp:spPr>
        <a:xfrm rot="1080000">
          <a:off x="4886293" y="2718867"/>
          <a:ext cx="515695" cy="4224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889395" y="2783778"/>
        <a:ext cx="388954" cy="253482"/>
      </dsp:txXfrm>
    </dsp:sp>
    <dsp:sp modelId="{2C3166BB-EF11-41B2-8774-00B938512A7A}">
      <dsp:nvSpPr>
        <dsp:cNvPr id="0" name=""/>
        <dsp:cNvSpPr/>
      </dsp:nvSpPr>
      <dsp:spPr>
        <a:xfrm>
          <a:off x="5596390" y="2741515"/>
          <a:ext cx="994047" cy="994047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200" kern="1200" dirty="0"/>
        </a:p>
      </dsp:txBody>
      <dsp:txXfrm>
        <a:off x="5741965" y="2887090"/>
        <a:ext cx="702897" cy="702897"/>
      </dsp:txXfrm>
    </dsp:sp>
    <dsp:sp modelId="{0A00F5C2-3285-476F-93A0-B36D38E8E8E6}">
      <dsp:nvSpPr>
        <dsp:cNvPr id="0" name=""/>
        <dsp:cNvSpPr/>
      </dsp:nvSpPr>
      <dsp:spPr>
        <a:xfrm rot="3240000">
          <a:off x="4489169" y="3265462"/>
          <a:ext cx="515695" cy="4224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515291" y="3298688"/>
        <a:ext cx="388954" cy="253482"/>
      </dsp:txXfrm>
    </dsp:sp>
    <dsp:sp modelId="{8E0F13D8-DAE8-4E05-AB9E-FE728D6B622A}">
      <dsp:nvSpPr>
        <dsp:cNvPr id="0" name=""/>
        <dsp:cNvSpPr/>
      </dsp:nvSpPr>
      <dsp:spPr>
        <a:xfrm>
          <a:off x="4836676" y="3787173"/>
          <a:ext cx="994047" cy="994047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200" kern="1200" dirty="0"/>
        </a:p>
      </dsp:txBody>
      <dsp:txXfrm>
        <a:off x="4982251" y="3932748"/>
        <a:ext cx="702897" cy="702897"/>
      </dsp:txXfrm>
    </dsp:sp>
    <dsp:sp modelId="{2FB962CD-4EBB-47ED-9409-457133D97C17}">
      <dsp:nvSpPr>
        <dsp:cNvPr id="0" name=""/>
        <dsp:cNvSpPr/>
      </dsp:nvSpPr>
      <dsp:spPr>
        <a:xfrm rot="5400000">
          <a:off x="3925614" y="3329646"/>
          <a:ext cx="357682" cy="4224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3979267" y="3360488"/>
        <a:ext cx="250377" cy="253482"/>
      </dsp:txXfrm>
    </dsp:sp>
    <dsp:sp modelId="{0E871677-4750-4600-888E-CB9CCDF10994}">
      <dsp:nvSpPr>
        <dsp:cNvPr id="0" name=""/>
        <dsp:cNvSpPr/>
      </dsp:nvSpPr>
      <dsp:spPr>
        <a:xfrm>
          <a:off x="3607432" y="3888441"/>
          <a:ext cx="994047" cy="994047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200" kern="1200" dirty="0"/>
        </a:p>
      </dsp:txBody>
      <dsp:txXfrm>
        <a:off x="3753007" y="4034016"/>
        <a:ext cx="702897" cy="702897"/>
      </dsp:txXfrm>
    </dsp:sp>
    <dsp:sp modelId="{448D69B0-EC13-4DC8-A4D3-A8EBC325B850}">
      <dsp:nvSpPr>
        <dsp:cNvPr id="0" name=""/>
        <dsp:cNvSpPr/>
      </dsp:nvSpPr>
      <dsp:spPr>
        <a:xfrm rot="7560000">
          <a:off x="3204046" y="3265462"/>
          <a:ext cx="515695" cy="4224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304665" y="3298688"/>
        <a:ext cx="388954" cy="253482"/>
      </dsp:txXfrm>
    </dsp:sp>
    <dsp:sp modelId="{37E01AE7-E9E2-453C-81B0-6FBC23268DE1}">
      <dsp:nvSpPr>
        <dsp:cNvPr id="0" name=""/>
        <dsp:cNvSpPr/>
      </dsp:nvSpPr>
      <dsp:spPr>
        <a:xfrm>
          <a:off x="2378187" y="3787173"/>
          <a:ext cx="994047" cy="994047"/>
        </a:xfrm>
        <a:prstGeom prst="ellipse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2523762" y="3932748"/>
        <a:ext cx="702897" cy="702897"/>
      </dsp:txXfrm>
    </dsp:sp>
    <dsp:sp modelId="{B3982440-6E72-4AE7-8879-39F081ADDCAD}">
      <dsp:nvSpPr>
        <dsp:cNvPr id="0" name=""/>
        <dsp:cNvSpPr/>
      </dsp:nvSpPr>
      <dsp:spPr>
        <a:xfrm rot="9720000">
          <a:off x="2806922" y="2718867"/>
          <a:ext cx="515695" cy="4224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2930561" y="2783778"/>
        <a:ext cx="388954" cy="253482"/>
      </dsp:txXfrm>
    </dsp:sp>
    <dsp:sp modelId="{6537931D-9BE9-492A-936A-DE2CA26D9A36}">
      <dsp:nvSpPr>
        <dsp:cNvPr id="0" name=""/>
        <dsp:cNvSpPr/>
      </dsp:nvSpPr>
      <dsp:spPr>
        <a:xfrm>
          <a:off x="1618473" y="2741515"/>
          <a:ext cx="994047" cy="994047"/>
        </a:xfrm>
        <a:prstGeom prst="ellipse">
          <a:avLst/>
        </a:prstGeom>
        <a:blipFill rotWithShape="0">
          <a:blip xmlns:r="http://schemas.openxmlformats.org/officeDocument/2006/relationships" r:embed="rId9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200" kern="1200" dirty="0"/>
        </a:p>
      </dsp:txBody>
      <dsp:txXfrm>
        <a:off x="1764048" y="2887090"/>
        <a:ext cx="702897" cy="702897"/>
      </dsp:txXfrm>
    </dsp:sp>
    <dsp:sp modelId="{B22681A4-DE06-42CD-AB5C-D788EA7AC874}">
      <dsp:nvSpPr>
        <dsp:cNvPr id="0" name=""/>
        <dsp:cNvSpPr/>
      </dsp:nvSpPr>
      <dsp:spPr>
        <a:xfrm rot="11880000">
          <a:off x="2806922" y="2043238"/>
          <a:ext cx="515695" cy="4224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2930561" y="2147315"/>
        <a:ext cx="388954" cy="253482"/>
      </dsp:txXfrm>
    </dsp:sp>
    <dsp:sp modelId="{90A6945A-1BB9-421B-AF8E-7825AE750663}">
      <dsp:nvSpPr>
        <dsp:cNvPr id="0" name=""/>
        <dsp:cNvSpPr/>
      </dsp:nvSpPr>
      <dsp:spPr>
        <a:xfrm>
          <a:off x="1618473" y="1449012"/>
          <a:ext cx="994047" cy="994047"/>
        </a:xfrm>
        <a:prstGeom prst="ellipse">
          <a:avLst/>
        </a:prstGeom>
        <a:blipFill rotWithShape="0">
          <a:blip xmlns:r="http://schemas.openxmlformats.org/officeDocument/2006/relationships" r:embed="rId10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200" kern="1200" dirty="0"/>
        </a:p>
      </dsp:txBody>
      <dsp:txXfrm>
        <a:off x="1764048" y="1594587"/>
        <a:ext cx="702897" cy="702897"/>
      </dsp:txXfrm>
    </dsp:sp>
    <dsp:sp modelId="{667D3967-F333-4EDA-8DB7-7D35BD46F64A}">
      <dsp:nvSpPr>
        <dsp:cNvPr id="0" name=""/>
        <dsp:cNvSpPr/>
      </dsp:nvSpPr>
      <dsp:spPr>
        <a:xfrm rot="14040000">
          <a:off x="3204046" y="1496643"/>
          <a:ext cx="515695" cy="4224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304665" y="1632405"/>
        <a:ext cx="388954" cy="253482"/>
      </dsp:txXfrm>
    </dsp:sp>
    <dsp:sp modelId="{8BAD6761-0FB8-47AD-A79A-8771EA00093A}">
      <dsp:nvSpPr>
        <dsp:cNvPr id="0" name=""/>
        <dsp:cNvSpPr/>
      </dsp:nvSpPr>
      <dsp:spPr>
        <a:xfrm>
          <a:off x="2378187" y="403354"/>
          <a:ext cx="994047" cy="994047"/>
        </a:xfrm>
        <a:prstGeom prst="ellipse">
          <a:avLst/>
        </a:prstGeom>
        <a:blipFill rotWithShape="0">
          <a:blip xmlns:r="http://schemas.openxmlformats.org/officeDocument/2006/relationships" r:embed="rId1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200" kern="1200" dirty="0"/>
        </a:p>
      </dsp:txBody>
      <dsp:txXfrm>
        <a:off x="2523762" y="548929"/>
        <a:ext cx="702897" cy="7028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70706-0B5D-4CD8-BEE3-AC7D8635C891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ACBFE-9802-4E1C-AF6E-6D20C3FC1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854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A36D-89EE-4626-8D1D-9A1A501EFD8B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A36D-89EE-4626-8D1D-9A1A501EFD8B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C718-3ACD-4B99-9609-508CDC5706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46A60-18D4-4649-8725-633782C2B2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435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C718-3ACD-4B99-9609-508CDC5706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46A60-18D4-4649-8725-633782C2B2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783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C718-3ACD-4B99-9609-508CDC5706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46A60-18D4-4649-8725-633782C2B2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065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C718-3ACD-4B99-9609-508CDC5706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46A60-18D4-4649-8725-633782C2B2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907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C718-3ACD-4B99-9609-508CDC5706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46A60-18D4-4649-8725-633782C2B2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579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C718-3ACD-4B99-9609-508CDC5706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46A60-18D4-4649-8725-633782C2B2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8995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C718-3ACD-4B99-9609-508CDC5706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46A60-18D4-4649-8725-633782C2B2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9043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C718-3ACD-4B99-9609-508CDC5706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46A60-18D4-4649-8725-633782C2B2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805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C718-3ACD-4B99-9609-508CDC5706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46A60-18D4-4649-8725-633782C2B2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7088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C718-3ACD-4B99-9609-508CDC5706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46A60-18D4-4649-8725-633782C2B2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156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C718-3ACD-4B99-9609-508CDC5706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46A60-18D4-4649-8725-633782C2B2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2206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2910" y="554736"/>
            <a:ext cx="3606165" cy="111556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62346" y="1053083"/>
            <a:ext cx="4026789" cy="580491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1F37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2541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547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4C718-3ACD-4B99-9609-508CDC5706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46A60-18D4-4649-8725-633782C2B2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27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mailto:mou16sokolova@yandex.ru" TargetMode="External"/><Relationship Id="rId7" Type="http://schemas.openxmlformats.org/officeDocument/2006/relationships/hyperlink" Target="http://school16klin.narod.ru/DswMedia/svidobakkreditacii16g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chool16klin.narod.ru/DswMedia/licenziya.pdf" TargetMode="External"/><Relationship Id="rId5" Type="http://schemas.openxmlformats.org/officeDocument/2006/relationships/hyperlink" Target="https://klincity.ru/" TargetMode="Externa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hyperlink" Target="http://school16klin.narod.ru/" TargetMode="External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10" Type="http://schemas.openxmlformats.org/officeDocument/2006/relationships/image" Target="../media/image23.jpeg"/><Relationship Id="rId4" Type="http://schemas.openxmlformats.org/officeDocument/2006/relationships/hyperlink" Target="https://vk.com/id208841909" TargetMode="External"/><Relationship Id="rId9" Type="http://schemas.microsoft.com/office/2007/relationships/diagramDrawing" Target="../diagrams/drawing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18" Type="http://schemas.microsoft.com/office/2007/relationships/diagramDrawing" Target="../diagrams/drawing4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17" Type="http://schemas.openxmlformats.org/officeDocument/2006/relationships/diagramColors" Target="../diagrams/colors4.xml"/><Relationship Id="rId2" Type="http://schemas.openxmlformats.org/officeDocument/2006/relationships/notesSlide" Target="../notesSlides/notesSlide1.xml"/><Relationship Id="rId16" Type="http://schemas.openxmlformats.org/officeDocument/2006/relationships/diagramQuickStyle" Target="../diagrams/quickStyl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5" Type="http://schemas.openxmlformats.org/officeDocument/2006/relationships/diagramLayout" Target="../diagrams/layout4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diagramData" Target="../diagrams/data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18" Type="http://schemas.microsoft.com/office/2007/relationships/diagramDrawing" Target="../diagrams/drawing7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17" Type="http://schemas.openxmlformats.org/officeDocument/2006/relationships/diagramColors" Target="../diagrams/colors7.xml"/><Relationship Id="rId2" Type="http://schemas.openxmlformats.org/officeDocument/2006/relationships/notesSlide" Target="../notesSlides/notesSlide2.xml"/><Relationship Id="rId16" Type="http://schemas.openxmlformats.org/officeDocument/2006/relationships/diagramQuickStyle" Target="../diagrams/quickStyl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5" Type="http://schemas.openxmlformats.org/officeDocument/2006/relationships/diagramLayout" Target="../diagrams/layout7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Relationship Id="rId14" Type="http://schemas.openxmlformats.org/officeDocument/2006/relationships/diagramData" Target="../diagrams/data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3568" y="1124744"/>
            <a:ext cx="55446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227" y="126718"/>
            <a:ext cx="89635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Arial Black" pitchFamily="34" charset="0"/>
              </a:rPr>
              <a:t> ПУБЛИЧНЫЙ ДОКЛАД  ДИРЕКТОРА 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Arial Black" pitchFamily="34" charset="0"/>
              </a:rPr>
              <a:t>МОУ-СОШ №16 2021-2022 УЧЕБНЫЙ ГОД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5390317"/>
            <a:ext cx="6264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6381328"/>
            <a:ext cx="5688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Контакты: 8-926-131-02-96,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mou16sokolova@yandex.ru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301208"/>
            <a:ext cx="259228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endParaRPr lang="ru-RU" sz="9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026" name="AutoShape 2" descr="https://static.wixstatic.com/media/f5b7e3_39faa200b44c477da5090649484292dd~mv2_d_3840_5760_s_4_2.jpg/v1/fill/w_267,h_394,al_c,q_80,usm_0.66_1.00_0.01/1A5A9167_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static.wixstatic.com/media/f5b7e3_39faa200b44c477da5090649484292dd~mv2_d_3840_5760_s_4_2.jpg/v1/fill/w_267,h_394,al_c,q_80,usm_0.66_1.00_0.01/1A5A9167_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 descr="C:\Users\Dexp\Desktop\%D1%81%D0%B0%D0%BC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C:\Users\Dexp\Desktop\%D1%81%D0%B0%D0%BC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372200" y="1052736"/>
            <a:ext cx="2592288" cy="38884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ФОТО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052736"/>
            <a:ext cx="2588517" cy="389342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0375" y="1052737"/>
            <a:ext cx="57678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Адрес: </a:t>
            </a:r>
            <a:r>
              <a:rPr lang="ru-RU" sz="1600" b="1" i="1" dirty="0" smtClean="0"/>
              <a:t>141600</a:t>
            </a:r>
            <a:r>
              <a:rPr lang="ru-RU" sz="1600" b="1" i="1" dirty="0"/>
              <a:t>, Московская область, </a:t>
            </a:r>
            <a:r>
              <a:rPr lang="ru-RU" sz="1600" b="1" i="1" dirty="0" err="1"/>
              <a:t>г.о</a:t>
            </a:r>
            <a:r>
              <a:rPr lang="ru-RU" sz="1600" b="1" i="1" dirty="0"/>
              <a:t>. </a:t>
            </a:r>
            <a:r>
              <a:rPr lang="ru-RU" sz="1600" b="1" i="1" dirty="0" smtClean="0"/>
              <a:t>Клин</a:t>
            </a:r>
            <a:r>
              <a:rPr lang="ru-RU" sz="1600" b="1" i="1" dirty="0"/>
              <a:t>, улица К. Маркса, дом </a:t>
            </a:r>
            <a:r>
              <a:rPr lang="ru-RU" sz="1600" b="1" i="1" dirty="0" smtClean="0"/>
              <a:t>90а</a:t>
            </a:r>
            <a:endParaRPr lang="ru-RU" sz="1600" dirty="0"/>
          </a:p>
          <a:p>
            <a:r>
              <a:rPr lang="ru-RU" sz="1600" i="1" dirty="0" smtClean="0"/>
              <a:t>Директор</a:t>
            </a:r>
            <a:r>
              <a:rPr lang="ru-RU" sz="1600" b="1" i="1" dirty="0" smtClean="0"/>
              <a:t>:</a:t>
            </a:r>
            <a:r>
              <a:rPr lang="ru-RU" sz="1600" dirty="0"/>
              <a:t> </a:t>
            </a:r>
            <a:r>
              <a:rPr lang="ru-RU" sz="1600" b="1" i="1" dirty="0" smtClean="0"/>
              <a:t>Соколова </a:t>
            </a:r>
            <a:r>
              <a:rPr lang="ru-RU" sz="1600" b="1" i="1" dirty="0"/>
              <a:t>Ольга </a:t>
            </a:r>
            <a:r>
              <a:rPr lang="ru-RU" sz="1600" b="1" i="1" dirty="0" smtClean="0"/>
              <a:t>Владимировна</a:t>
            </a:r>
            <a:endParaRPr lang="ru-RU" sz="1600" dirty="0"/>
          </a:p>
          <a:p>
            <a:r>
              <a:rPr lang="ru-RU" sz="1600" dirty="0"/>
              <a:t>Учредитель –</a:t>
            </a:r>
            <a:br>
              <a:rPr lang="ru-RU" sz="1600" dirty="0"/>
            </a:br>
            <a:r>
              <a:rPr lang="ru-RU" sz="1600" b="1" dirty="0">
                <a:hlinkClick r:id="rId5"/>
              </a:rPr>
              <a:t>муниципальное образование "городской округ Клин</a:t>
            </a:r>
            <a:r>
              <a:rPr lang="ru-RU" sz="1600" b="1" dirty="0" smtClean="0">
                <a:hlinkClick r:id="rId5"/>
              </a:rPr>
              <a:t>"</a:t>
            </a:r>
            <a:endParaRPr lang="ru-RU" sz="1600" dirty="0"/>
          </a:p>
          <a:p>
            <a:r>
              <a:rPr lang="ru-RU" sz="1600" dirty="0"/>
              <a:t>Лицензия на право ведения образовательной деятельности </a:t>
            </a:r>
            <a:br>
              <a:rPr lang="ru-RU" sz="1600" dirty="0"/>
            </a:br>
            <a:r>
              <a:rPr lang="ru-RU" sz="1600" b="1" dirty="0">
                <a:hlinkClick r:id="rId6" tooltip="лицензия"/>
              </a:rPr>
              <a:t>50 Л 01 № 0007129, Рег. № 75249 от 05.02.2016.</a:t>
            </a:r>
            <a:r>
              <a:rPr lang="ru-RU" sz="1600" b="1" dirty="0"/>
              <a:t> </a:t>
            </a:r>
            <a:r>
              <a:rPr lang="ru-RU" sz="1600" dirty="0"/>
              <a:t> </a:t>
            </a:r>
          </a:p>
          <a:p>
            <a:r>
              <a:rPr lang="ru-RU" sz="1600" dirty="0"/>
              <a:t>Свидетельство о государственной аккредитации </a:t>
            </a:r>
          </a:p>
          <a:p>
            <a:r>
              <a:rPr lang="ru-RU" sz="1600" b="1" dirty="0">
                <a:hlinkClick r:id="rId7"/>
              </a:rPr>
              <a:t>50 A 01 № 0001304, рег. № 3960 от 28 октября 2016г.</a:t>
            </a:r>
            <a:endParaRPr lang="ru-RU" sz="1600" dirty="0"/>
          </a:p>
        </p:txBody>
      </p:sp>
      <p:sp>
        <p:nvSpPr>
          <p:cNvPr id="7" name="AutoShape 2" descr="https://mail.yandex.ru/message_part/IMG_2456.HEIC?_uid=91665225&amp;name=IMG_2456.HEIC&amp;hid=1.2&amp;ids=180425460071671723&amp;no_disposition=y&amp;exif_rotate=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https://mail.yandex.ru/message_part/IMG_2456.HEIC?_uid=91665225&amp;name=IMG_2456.HEIC&amp;hid=1.2&amp;ids=180425460071671723&amp;no_disposition=y&amp;exif_rotate=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user\Рабочий стол\p1_pic_002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3429000"/>
            <a:ext cx="540776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7" descr="https://mail.yandex.ru/message_part/IMG_2456.HEIC?_uid=91665225&amp;name=IMG_2456.HEIC&amp;hid=1.2&amp;ids=180425460071671723&amp;no_disposition=y&amp;exif_rotate=y&amp;resize=y&amp;max_size=78x78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9" descr="https://mail.yandex.ru/message_part/IMG_2456.HEIC?_uid=91665225&amp;name=IMG_2456.HEIC&amp;hid=1.2&amp;ids=180425460071671723&amp;no_disposition=y&amp;exif_rotate=y&amp;resize=y&amp;max_size=78x78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260648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Arial Black" pitchFamily="34" charset="0"/>
              </a:rPr>
              <a:t>Сетевое взаимодействие, партнерство</a:t>
            </a:r>
          </a:p>
          <a:p>
            <a:endParaRPr lang="ru-RU" sz="2800" b="1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72200" y="5301208"/>
            <a:ext cx="259228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endParaRPr lang="ru-RU" sz="9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5" name="AutoShape 2" descr="https://static.wixstatic.com/media/f5b7e3_39faa200b44c477da5090649484292dd~mv2_d_3840_5760_s_4_2.jpg/v1/fill/w_267,h_394,al_c,q_80,usm_0.66_1.00_0.01/1A5A9167_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static.wixstatic.com/media/f5b7e3_39faa200b44c477da5090649484292dd~mv2_d_3840_5760_s_4_2.jpg/v1/fill/w_267,h_394,al_c,q_80,usm_0.66_1.00_0.01/1A5A9167_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7" descr="C:\Users\Dexp\Desktop\%D1%81%D0%B0%D0%BC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9" descr="C:\Users\Dexp\Desktop\%D1%81%D0%B0%D0%BC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5517233"/>
            <a:ext cx="63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Ссылки: сайт ОУ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http://school16klin.narod.ru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личные </a:t>
            </a: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страницы: </a:t>
            </a:r>
          </a:p>
          <a:p>
            <a:r>
              <a:rPr lang="ru-RU" sz="16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https://vk.com/id208841909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Arial Black" pitchFamily="34" charset="0"/>
              </a:rPr>
              <a:t>   </a:t>
            </a:r>
            <a:endParaRPr lang="ru-RU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998476717"/>
              </p:ext>
            </p:extLst>
          </p:nvPr>
        </p:nvGraphicFramePr>
        <p:xfrm>
          <a:off x="467544" y="764704"/>
          <a:ext cx="82089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669" y="2720449"/>
            <a:ext cx="1478662" cy="141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02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386" y="26"/>
            <a:ext cx="700925" cy="91119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77242" y="246128"/>
            <a:ext cx="1731169" cy="10387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0"/>
              </a:lnSpc>
              <a:spcBef>
                <a:spcPts val="100"/>
              </a:spcBef>
            </a:pPr>
            <a:r>
              <a:rPr spc="-10" dirty="0">
                <a:solidFill>
                  <a:srgbClr val="004A95"/>
                </a:solidFill>
                <a:latin typeface="Arial Black"/>
                <a:cs typeface="Arial Black"/>
              </a:rPr>
              <a:t>Школа</a:t>
            </a:r>
            <a:endParaRPr dirty="0">
              <a:solidFill>
                <a:prstClr val="black"/>
              </a:solidFill>
              <a:latin typeface="Arial Black"/>
              <a:cs typeface="Arial Black"/>
            </a:endParaRPr>
          </a:p>
          <a:p>
            <a:pPr marL="12700">
              <a:lnSpc>
                <a:spcPts val="1945"/>
              </a:lnSpc>
            </a:pPr>
            <a:r>
              <a:rPr spc="-10" dirty="0">
                <a:solidFill>
                  <a:srgbClr val="004A95"/>
                </a:solidFill>
                <a:latin typeface="Arial Black"/>
                <a:cs typeface="Arial Black"/>
              </a:rPr>
              <a:t>Минпросвещения</a:t>
            </a:r>
            <a:endParaRPr dirty="0">
              <a:solidFill>
                <a:prstClr val="black"/>
              </a:solidFill>
              <a:latin typeface="Arial Black"/>
              <a:cs typeface="Arial Black"/>
            </a:endParaRPr>
          </a:p>
          <a:p>
            <a:pPr marL="12700">
              <a:lnSpc>
                <a:spcPts val="2055"/>
              </a:lnSpc>
            </a:pPr>
            <a:r>
              <a:rPr spc="-10" dirty="0">
                <a:solidFill>
                  <a:srgbClr val="004A95"/>
                </a:solidFill>
                <a:latin typeface="Arial Black"/>
                <a:cs typeface="Arial Black"/>
              </a:rPr>
              <a:t>России</a:t>
            </a:r>
            <a:endParaRPr dirty="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pic>
        <p:nvPicPr>
          <p:cNvPr id="12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75011" y="126822"/>
            <a:ext cx="5819690" cy="4573194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77" r="11800" b="31132"/>
          <a:stretch/>
        </p:blipFill>
        <p:spPr bwMode="auto">
          <a:xfrm>
            <a:off x="114509" y="3838576"/>
            <a:ext cx="3450641" cy="294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06" t="17002" r="2949" b="37916"/>
          <a:stretch/>
        </p:blipFill>
        <p:spPr bwMode="auto">
          <a:xfrm>
            <a:off x="3565149" y="4354532"/>
            <a:ext cx="3072836" cy="243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3" t="8236" b="18077"/>
          <a:stretch/>
        </p:blipFill>
        <p:spPr bwMode="auto">
          <a:xfrm>
            <a:off x="6720840" y="3206346"/>
            <a:ext cx="2347722" cy="357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65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124745"/>
            <a:ext cx="5508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tx2"/>
              </a:solidFill>
            </a:endParaRPr>
          </a:p>
          <a:p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60648"/>
            <a:ext cx="838842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Arial Black" pitchFamily="34" charset="0"/>
              </a:rPr>
              <a:t>Результаты управленческой деятельности</a:t>
            </a:r>
          </a:p>
          <a:p>
            <a:endParaRPr lang="ru-RU" sz="2800" dirty="0">
              <a:solidFill>
                <a:schemeClr val="tx2"/>
              </a:solidFill>
              <a:latin typeface="Arial Black" pitchFamily="34" charset="0"/>
            </a:endParaRPr>
          </a:p>
          <a:p>
            <a:endParaRPr lang="ru-RU" sz="2800" dirty="0">
              <a:solidFill>
                <a:schemeClr val="tx2"/>
              </a:solidFill>
              <a:latin typeface="Arial Black" pitchFamily="34" charset="0"/>
            </a:endParaRPr>
          </a:p>
          <a:p>
            <a:endParaRPr lang="ru-RU" sz="2800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 indent="457200"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 01.09.2022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 школа полностью  обеспечена педагогическими кадрами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вошла в проект «Школа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России».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tx2"/>
                </a:solidFill>
                <a:latin typeface="Arial Black" pitchFamily="34" charset="0"/>
              </a:rPr>
              <a:t>Участие педагогического коллектива в профессиональных конкурсах.</a:t>
            </a:r>
            <a:endParaRPr lang="ru-RU" sz="28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70948" y="5288340"/>
            <a:ext cx="273630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endParaRPr lang="ru-RU" sz="9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026" name="AutoShape 2" descr="https://static.wixstatic.com/media/f5b7e3_39faa200b44c477da5090649484292dd~mv2_d_3840_5760_s_4_2.jpg/v1/fill/w_267,h_394,al_c,q_80,usm_0.66_1.00_0.01/1A5A9167_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static.wixstatic.com/media/f5b7e3_39faa200b44c477da5090649484292dd~mv2_d_3840_5760_s_4_2.jpg/v1/fill/w_267,h_394,al_c,q_80,usm_0.66_1.00_0.01/1A5A9167_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 descr="C:\Users\Dexp\Desktop\%D1%81%D0%B0%D0%BC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C:\Users\Dexp\Desktop\%D1%81%D0%B0%D0%BC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1166165598"/>
              </p:ext>
            </p:extLst>
          </p:nvPr>
        </p:nvGraphicFramePr>
        <p:xfrm>
          <a:off x="755576" y="1340768"/>
          <a:ext cx="7848872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24669" y="4415632"/>
            <a:ext cx="81906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«Топ лучших учителей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организаций, реализующих образовательные программы начального общего, основного общего и среднего общего образования, которым выплачиваются премии за достижения в педагогической деятельности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учитель вошел в список лучших учителей РФ, 2021г.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«Воспитать человека 2022», муниципальный уровень, победитель.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93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5212" y="7937"/>
            <a:ext cx="919921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260648"/>
            <a:ext cx="9036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1F497D"/>
                </a:solidFill>
                <a:latin typeface="Arial Black" pitchFamily="34" charset="0"/>
              </a:rPr>
              <a:t>Сведения об образовательном учреждении</a:t>
            </a:r>
          </a:p>
          <a:p>
            <a:pPr algn="just"/>
            <a:endParaRPr lang="ru-RU" sz="120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6" name="AutoShape 2" descr="https://static.wixstatic.com/media/f5b7e3_39faa200b44c477da5090649484292dd~mv2_d_3840_5760_s_4_2.jpg/v1/fill/w_267,h_394,al_c,q_80,usm_0.66_1.00_0.01/1A5A9167_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28" name="AutoShape 4" descr="https://static.wixstatic.com/media/f5b7e3_39faa200b44c477da5090649484292dd~mv2_d_3840_5760_s_4_2.jpg/v1/fill/w_267,h_394,al_c,q_80,usm_0.66_1.00_0.01/1A5A9167_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31" name="AutoShape 7" descr="C:\Users\Dexp\Desktop\%D1%81%D0%B0%D0%BC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33" name="AutoShape 9" descr="C:\Users\Dexp\Desktop\%D1%81%D0%B0%D0%BC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5531" y="896910"/>
            <a:ext cx="1512168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МОУ-СОШ №16 </a:t>
            </a:r>
            <a:r>
              <a:rPr lang="ru-RU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основана в </a:t>
            </a:r>
            <a:r>
              <a:rPr lang="ru-RU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1967году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52120" y="908721"/>
            <a:ext cx="288032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 2022 г. присоединение МДОУ-ЦРР №38  (дошкольное отделение 3,4)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77699" y="2492896"/>
            <a:ext cx="496855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1г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Клин, ул.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Карла Маркса , д.90а, </a:t>
            </a:r>
          </a:p>
          <a:p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2 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г.Клин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,ул. Московская д.4, </a:t>
            </a:r>
          </a:p>
          <a:p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3 (дошкольное ) 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г.Клин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ул.Льва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Толстого д.6, </a:t>
            </a:r>
          </a:p>
          <a:p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4 (дошкольное) 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г.Клин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ул.Льва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Толстого д.9а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533352637"/>
              </p:ext>
            </p:extLst>
          </p:nvPr>
        </p:nvGraphicFramePr>
        <p:xfrm>
          <a:off x="56506" y="4293096"/>
          <a:ext cx="8280920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2283734394"/>
              </p:ext>
            </p:extLst>
          </p:nvPr>
        </p:nvGraphicFramePr>
        <p:xfrm>
          <a:off x="155575" y="3717032"/>
          <a:ext cx="3312368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555060122"/>
              </p:ext>
            </p:extLst>
          </p:nvPr>
        </p:nvGraphicFramePr>
        <p:xfrm>
          <a:off x="3559625" y="3717033"/>
          <a:ext cx="5400600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2915816" y="908720"/>
            <a:ext cx="2088232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15.07.20</a:t>
            </a:r>
            <a:r>
              <a:rPr lang="en-US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ru-RU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 присоединена </a:t>
            </a:r>
          </a:p>
          <a:p>
            <a:pPr algn="ctr"/>
            <a:r>
              <a:rPr lang="ru-RU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МОУ-ООШ №9 (отделение 2) </a:t>
            </a:r>
            <a:r>
              <a:rPr lang="en-US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59925" y="5693004"/>
            <a:ext cx="273630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endParaRPr lang="ru-RU" sz="9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453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5212" y="0"/>
            <a:ext cx="919921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260648"/>
            <a:ext cx="9036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Arial Black" pitchFamily="34" charset="0"/>
              </a:rPr>
              <a:t>Сведения об образовательном учреждении</a:t>
            </a:r>
          </a:p>
          <a:p>
            <a:pPr algn="just"/>
            <a:endParaRPr lang="ru-RU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6" name="AutoShape 2" descr="https://static.wixstatic.com/media/f5b7e3_39faa200b44c477da5090649484292dd~mv2_d_3840_5760_s_4_2.jpg/v1/fill/w_267,h_394,al_c,q_80,usm_0.66_1.00_0.01/1A5A9167_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static.wixstatic.com/media/f5b7e3_39faa200b44c477da5090649484292dd~mv2_d_3840_5760_s_4_2.jpg/v1/fill/w_267,h_394,al_c,q_80,usm_0.66_1.00_0.01/1A5A9167_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 descr="C:\Users\Dexp\Desktop\%D1%81%D0%B0%D0%BC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C:\Users\Dexp\Desktop\%D1%81%D0%B0%D0%BC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914728"/>
            <a:ext cx="18002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возраст педагогического состава 46 лет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28183" y="1145561"/>
            <a:ext cx="257673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АУП 1:10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8279" y="306896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  <a:latin typeface="Arial Black" pitchFamily="34" charset="0"/>
              </a:rPr>
              <a:t>Квалификация педагогов. Достижения</a:t>
            </a:r>
            <a:endParaRPr lang="ru-RU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4182000961"/>
              </p:ext>
            </p:extLst>
          </p:nvPr>
        </p:nvGraphicFramePr>
        <p:xfrm>
          <a:off x="307975" y="3622526"/>
          <a:ext cx="3168352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1022796414"/>
              </p:ext>
            </p:extLst>
          </p:nvPr>
        </p:nvGraphicFramePr>
        <p:xfrm>
          <a:off x="3563888" y="3632051"/>
          <a:ext cx="5400600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6383188" y="5315272"/>
            <a:ext cx="259228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endParaRPr lang="ru-RU" sz="9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2682663114"/>
              </p:ext>
            </p:extLst>
          </p:nvPr>
        </p:nvGraphicFramePr>
        <p:xfrm>
          <a:off x="391741" y="5394074"/>
          <a:ext cx="5976664" cy="138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3581636" y="933983"/>
            <a:ext cx="208823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заработная плата 75826,11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38300" y="2132856"/>
            <a:ext cx="2309217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исследований компетенций учителя: высокий-2, повышенный-22, базовый-3, допустимый-1.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437620" y="2128689"/>
            <a:ext cx="237626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педагога члены регионального методического актива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246067" y="2151771"/>
            <a:ext cx="2609156" cy="812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1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 управленческой команды пройдено успешно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85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8928992" cy="668881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372200" y="5733256"/>
            <a:ext cx="266429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РРЦ</a:t>
            </a:r>
            <a:endParaRPr lang="ru-RU" sz="6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5" name="AutoShape 2" descr="https://static.wixstatic.com/media/f5b7e3_39faa200b44c477da5090649484292dd~mv2_d_3840_5760_s_4_2.jpg/v1/fill/w_267,h_394,al_c,q_80,usm_0.66_1.00_0.01/1A5A9167_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static.wixstatic.com/media/f5b7e3_39faa200b44c477da5090649484292dd~mv2_d_3840_5760_s_4_2.jpg/v1/fill/w_267,h_394,al_c,q_80,usm_0.66_1.00_0.01/1A5A9167_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7" descr="C:\Users\Dexp\Desktop\%D1%81%D0%B0%D0%BC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9" descr="C:\Users\Dexp\Desktop\%D1%81%D0%B0%D0%BC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185252"/>
              </p:ext>
            </p:extLst>
          </p:nvPr>
        </p:nvGraphicFramePr>
        <p:xfrm>
          <a:off x="343049" y="1268760"/>
          <a:ext cx="2664296" cy="16443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120"/>
                <a:gridCol w="792088"/>
                <a:gridCol w="792088"/>
              </a:tblGrid>
              <a:tr h="63136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Этапы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ВсОШ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2020-2021 учебный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2021-2022 учебный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0679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Региональный, участники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106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Региональный, призеры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7504" y="260648"/>
            <a:ext cx="9036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Arial Black" pitchFamily="34" charset="0"/>
              </a:rPr>
              <a:t>Сведения об образовательном учреждении</a:t>
            </a:r>
          </a:p>
          <a:p>
            <a:pPr algn="just"/>
            <a:endParaRPr lang="ru-RU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310050"/>
              </p:ext>
            </p:extLst>
          </p:nvPr>
        </p:nvGraphicFramePr>
        <p:xfrm>
          <a:off x="314871" y="3140968"/>
          <a:ext cx="2664296" cy="19655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120"/>
                <a:gridCol w="792088"/>
                <a:gridCol w="792088"/>
              </a:tblGrid>
              <a:tr h="63136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Этапы ПОШ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2020-2021 учебный год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2021-2022 учебный год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0679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Региональный, участники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617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mtClean="0">
                          <a:latin typeface="Times New Roman" pitchFamily="18" charset="0"/>
                          <a:cs typeface="Times New Roman" pitchFamily="18" charset="0"/>
                        </a:rPr>
                        <a:t>Региональный, призеры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617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Региональный,</a:t>
                      </a:r>
                      <a:r>
                        <a:rPr lang="ru-RU" sz="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победители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768541"/>
              </p:ext>
            </p:extLst>
          </p:nvPr>
        </p:nvGraphicFramePr>
        <p:xfrm>
          <a:off x="3203849" y="1268760"/>
          <a:ext cx="5653875" cy="14227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1558"/>
                <a:gridCol w="595650"/>
                <a:gridCol w="510387"/>
                <a:gridCol w="595650"/>
                <a:gridCol w="595650"/>
                <a:gridCol w="425722"/>
                <a:gridCol w="623872"/>
                <a:gridCol w="652693"/>
                <a:gridCol w="652693"/>
              </a:tblGrid>
              <a:tr h="230426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2020-2021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писало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выше годовой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ниже годовой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08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4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язык ОГЭ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04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ОГЭ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298554"/>
              </p:ext>
            </p:extLst>
          </p:nvPr>
        </p:nvGraphicFramePr>
        <p:xfrm>
          <a:off x="3203848" y="2864331"/>
          <a:ext cx="5608454" cy="298894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714164"/>
                <a:gridCol w="825920"/>
                <a:gridCol w="1002404"/>
                <a:gridCol w="1073463"/>
                <a:gridCol w="992503"/>
              </a:tblGrid>
              <a:tr h="576064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2020-2021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 ЕГЭ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Сдавало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Минимальный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балл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Максимальный 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2021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4043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(профильная)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2021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2021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2613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2021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2021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2021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Английский язык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2021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0019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Информатика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2021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436716"/>
              </p:ext>
            </p:extLst>
          </p:nvPr>
        </p:nvGraphicFramePr>
        <p:xfrm>
          <a:off x="3203848" y="5953051"/>
          <a:ext cx="5613282" cy="76809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78821"/>
                <a:gridCol w="1061381"/>
                <a:gridCol w="1060805"/>
                <a:gridCol w="898401"/>
                <a:gridCol w="897826"/>
                <a:gridCol w="816048"/>
              </a:tblGrid>
              <a:tr h="375729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Меньше 140 баллов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140 -  170 баллов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 – 200 баллов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200-220 баллов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220-260 баллов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 260 баллов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7865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40,1%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205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7" y="0"/>
            <a:ext cx="9396537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9" y="260648"/>
            <a:ext cx="792088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latin typeface="Arial Black" pitchFamily="34" charset="0"/>
              </a:rPr>
              <a:t>Социальный статус обучающихся и их родителей (лиц их замещающих).</a:t>
            </a:r>
          </a:p>
          <a:p>
            <a:endParaRPr lang="ru-RU" sz="2000" b="1" dirty="0" smtClean="0">
              <a:solidFill>
                <a:schemeClr val="tx2"/>
              </a:solidFill>
              <a:latin typeface="Arial Black" pitchFamily="34" charset="0"/>
            </a:endParaRPr>
          </a:p>
          <a:p>
            <a:endParaRPr lang="ru-RU" sz="2000" b="1" dirty="0">
              <a:solidFill>
                <a:schemeClr val="tx2"/>
              </a:solidFill>
              <a:latin typeface="Arial Black" pitchFamily="34" charset="0"/>
            </a:endParaRPr>
          </a:p>
          <a:p>
            <a:endParaRPr lang="ru-RU" sz="2000" b="1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 algn="ctr"/>
            <a:endParaRPr lang="ru-RU" sz="2000" b="1" dirty="0" smtClean="0">
              <a:solidFill>
                <a:schemeClr val="tx2"/>
              </a:solidFill>
              <a:latin typeface="Arial Black" pitchFamily="34" charset="0"/>
            </a:endParaRPr>
          </a:p>
          <a:p>
            <a:endParaRPr lang="ru-RU" sz="2000" b="1" dirty="0" smtClean="0">
              <a:solidFill>
                <a:schemeClr val="tx2"/>
              </a:solidFill>
              <a:latin typeface="Arial Black" pitchFamily="34" charset="0"/>
            </a:endParaRPr>
          </a:p>
          <a:p>
            <a:endParaRPr lang="ru-RU" sz="2000" b="1" dirty="0" smtClean="0">
              <a:solidFill>
                <a:schemeClr val="tx2"/>
              </a:solidFill>
              <a:latin typeface="Arial Black" pitchFamily="34" charset="0"/>
            </a:endParaRPr>
          </a:p>
          <a:p>
            <a:endParaRPr lang="ru-RU" sz="2000" b="1" dirty="0">
              <a:solidFill>
                <a:schemeClr val="tx2"/>
              </a:solidFill>
              <a:latin typeface="Arial Black" pitchFamily="34" charset="0"/>
            </a:endParaRPr>
          </a:p>
          <a:p>
            <a:endParaRPr lang="ru-RU" sz="2000" b="1" dirty="0" smtClean="0">
              <a:solidFill>
                <a:schemeClr val="tx2"/>
              </a:solidFill>
              <a:latin typeface="Arial Black" pitchFamily="34" charset="0"/>
            </a:endParaRPr>
          </a:p>
          <a:p>
            <a:endParaRPr lang="ru-RU" sz="2000" b="1" dirty="0">
              <a:solidFill>
                <a:schemeClr val="tx2"/>
              </a:solidFill>
              <a:latin typeface="Arial Black" pitchFamily="34" charset="0"/>
            </a:endParaRPr>
          </a:p>
          <a:p>
            <a:endParaRPr lang="ru-RU" sz="2000" b="1" dirty="0" smtClean="0">
              <a:solidFill>
                <a:schemeClr val="tx2"/>
              </a:solidFill>
              <a:latin typeface="Arial Black" pitchFamily="34" charset="0"/>
            </a:endParaRPr>
          </a:p>
          <a:p>
            <a:endParaRPr lang="ru-RU" sz="2000" b="1" dirty="0">
              <a:solidFill>
                <a:schemeClr val="tx2"/>
              </a:solidFill>
              <a:latin typeface="Arial Black" pitchFamily="34" charset="0"/>
            </a:endParaRPr>
          </a:p>
          <a:p>
            <a:endParaRPr lang="ru-RU" sz="2000" b="1" dirty="0" smtClean="0">
              <a:solidFill>
                <a:schemeClr val="tx2"/>
              </a:solidFill>
              <a:latin typeface="Arial Black" pitchFamily="34" charset="0"/>
            </a:endParaRPr>
          </a:p>
          <a:p>
            <a:endParaRPr lang="ru-RU" sz="2000" b="1" dirty="0">
              <a:solidFill>
                <a:schemeClr val="tx2"/>
              </a:solidFill>
              <a:latin typeface="Arial Black" pitchFamily="34" charset="0"/>
            </a:endParaRPr>
          </a:p>
          <a:p>
            <a:endParaRPr lang="ru-RU" sz="2000" b="1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 algn="ctr"/>
            <a:r>
              <a:rPr lang="en-US" b="1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endParaRPr lang="ru-RU" b="1" dirty="0" smtClean="0">
              <a:solidFill>
                <a:schemeClr val="tx2"/>
              </a:solidFill>
              <a:latin typeface="Arial Black" pitchFamily="34" charset="0"/>
            </a:endParaRPr>
          </a:p>
          <a:p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301208"/>
            <a:ext cx="259228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endParaRPr lang="ru-RU" sz="9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026" name="AutoShape 2" descr="https://static.wixstatic.com/media/f5b7e3_39faa200b44c477da5090649484292dd~mv2_d_3840_5760_s_4_2.jpg/v1/fill/w_267,h_394,al_c,q_80,usm_0.66_1.00_0.01/1A5A9167_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static.wixstatic.com/media/f5b7e3_39faa200b44c477da5090649484292dd~mv2_d_3840_5760_s_4_2.jpg/v1/fill/w_267,h_394,al_c,q_80,usm_0.66_1.00_0.01/1A5A9167_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 descr="C:\Users\Dexp\Desktop\%D1%81%D0%B0%D0%BC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C:\Users\Dexp\Desktop\%D1%81%D0%B0%D0%BC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022138771"/>
              </p:ext>
            </p:extLst>
          </p:nvPr>
        </p:nvGraphicFramePr>
        <p:xfrm>
          <a:off x="221294" y="1412776"/>
          <a:ext cx="8448874" cy="484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203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7" y="0"/>
            <a:ext cx="9396537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9" y="260648"/>
            <a:ext cx="792088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solidFill>
                <a:schemeClr val="tx2"/>
              </a:solidFill>
              <a:latin typeface="Arial Black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 Black" pitchFamily="34" charset="0"/>
              </a:rPr>
              <a:t>Уровень качества знаний и успеваемости.</a:t>
            </a:r>
          </a:p>
          <a:p>
            <a:pPr algn="ctr"/>
            <a:endParaRPr lang="ru-RU" sz="2000" b="1" dirty="0" smtClean="0">
              <a:solidFill>
                <a:schemeClr val="tx2"/>
              </a:solidFill>
              <a:latin typeface="Arial Black" pitchFamily="34" charset="0"/>
            </a:endParaRPr>
          </a:p>
          <a:p>
            <a:endParaRPr lang="ru-RU" sz="2000" b="1" dirty="0" smtClean="0">
              <a:solidFill>
                <a:schemeClr val="tx2"/>
              </a:solidFill>
              <a:latin typeface="Arial Black" pitchFamily="34" charset="0"/>
            </a:endParaRPr>
          </a:p>
          <a:p>
            <a:endParaRPr lang="ru-RU" sz="2000" b="1" dirty="0">
              <a:solidFill>
                <a:schemeClr val="tx2"/>
              </a:solidFill>
              <a:latin typeface="Arial Black" pitchFamily="34" charset="0"/>
            </a:endParaRPr>
          </a:p>
          <a:p>
            <a:endParaRPr lang="ru-RU" sz="2000" b="1" dirty="0" smtClean="0">
              <a:solidFill>
                <a:schemeClr val="tx2"/>
              </a:solidFill>
              <a:latin typeface="Arial Black" pitchFamily="34" charset="0"/>
            </a:endParaRPr>
          </a:p>
          <a:p>
            <a:endParaRPr lang="ru-RU" sz="2000" b="1" dirty="0">
              <a:solidFill>
                <a:schemeClr val="tx2"/>
              </a:solidFill>
              <a:latin typeface="Arial Black" pitchFamily="34" charset="0"/>
            </a:endParaRPr>
          </a:p>
          <a:p>
            <a:endParaRPr lang="ru-RU" sz="2000" b="1" dirty="0" smtClean="0">
              <a:solidFill>
                <a:schemeClr val="tx2"/>
              </a:solidFill>
              <a:latin typeface="Arial Black" pitchFamily="34" charset="0"/>
            </a:endParaRPr>
          </a:p>
          <a:p>
            <a:endParaRPr lang="ru-RU" sz="2000" b="1" dirty="0">
              <a:solidFill>
                <a:schemeClr val="tx2"/>
              </a:solidFill>
              <a:latin typeface="Arial Black" pitchFamily="34" charset="0"/>
            </a:endParaRPr>
          </a:p>
          <a:p>
            <a:endParaRPr lang="ru-RU" sz="2000" b="1" dirty="0" smtClean="0">
              <a:solidFill>
                <a:schemeClr val="tx2"/>
              </a:solidFill>
              <a:latin typeface="Arial Black" pitchFamily="34" charset="0"/>
            </a:endParaRPr>
          </a:p>
          <a:p>
            <a:endParaRPr lang="ru-RU" sz="2000" b="1" dirty="0">
              <a:solidFill>
                <a:schemeClr val="tx2"/>
              </a:solidFill>
              <a:latin typeface="Arial Black" pitchFamily="34" charset="0"/>
            </a:endParaRPr>
          </a:p>
          <a:p>
            <a:endParaRPr lang="ru-RU" sz="2000" b="1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 algn="ctr"/>
            <a:r>
              <a:rPr lang="en-US" b="1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endParaRPr lang="ru-RU" b="1" dirty="0" smtClean="0">
              <a:solidFill>
                <a:schemeClr val="tx2"/>
              </a:solidFill>
              <a:latin typeface="Arial Black" pitchFamily="34" charset="0"/>
            </a:endParaRPr>
          </a:p>
          <a:p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301208"/>
            <a:ext cx="259228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endParaRPr lang="ru-RU" sz="9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026" name="AutoShape 2" descr="https://static.wixstatic.com/media/f5b7e3_39faa200b44c477da5090649484292dd~mv2_d_3840_5760_s_4_2.jpg/v1/fill/w_267,h_394,al_c,q_80,usm_0.66_1.00_0.01/1A5A9167_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static.wixstatic.com/media/f5b7e3_39faa200b44c477da5090649484292dd~mv2_d_3840_5760_s_4_2.jpg/v1/fill/w_267,h_394,al_c,q_80,usm_0.66_1.00_0.01/1A5A9167_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 descr="C:\Users\Dexp\Desktop\%D1%81%D0%B0%D0%BC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C:\Users\Dexp\Desktop\%D1%81%D0%B0%D0%BC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9763968"/>
              </p:ext>
            </p:extLst>
          </p:nvPr>
        </p:nvGraphicFramePr>
        <p:xfrm>
          <a:off x="278978" y="1412776"/>
          <a:ext cx="7848873" cy="453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7" y="0"/>
            <a:ext cx="9396537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7624" y="190768"/>
            <a:ext cx="7560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 algn="ctr"/>
            <a:r>
              <a:rPr lang="ru-RU" sz="2000" b="1" dirty="0">
                <a:solidFill>
                  <a:schemeClr val="tx2"/>
                </a:solidFill>
                <a:latin typeface="Arial Black" pitchFamily="34" charset="0"/>
              </a:rPr>
              <a:t>Динамика достижений выпускников</a:t>
            </a:r>
            <a:r>
              <a:rPr lang="ru-RU" sz="2000" b="1" dirty="0" smtClean="0">
                <a:solidFill>
                  <a:schemeClr val="tx2"/>
                </a:solidFill>
                <a:latin typeface="Arial Black" pitchFamily="34" charset="0"/>
              </a:rPr>
              <a:t>.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301208"/>
            <a:ext cx="259228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endParaRPr lang="ru-RU" sz="9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026" name="AutoShape 2" descr="https://static.wixstatic.com/media/f5b7e3_39faa200b44c477da5090649484292dd~mv2_d_3840_5760_s_4_2.jpg/v1/fill/w_267,h_394,al_c,q_80,usm_0.66_1.00_0.01/1A5A9167_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static.wixstatic.com/media/f5b7e3_39faa200b44c477da5090649484292dd~mv2_d_3840_5760_s_4_2.jpg/v1/fill/w_267,h_394,al_c,q_80,usm_0.66_1.00_0.01/1A5A9167_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 descr="C:\Users\Dexp\Desktop\%D1%81%D0%B0%D0%BC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C:\Users\Dexp\Desktop\%D1%81%D0%B0%D0%BC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260532555"/>
              </p:ext>
            </p:extLst>
          </p:nvPr>
        </p:nvGraphicFramePr>
        <p:xfrm>
          <a:off x="683568" y="1268760"/>
          <a:ext cx="7632848" cy="486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9386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1962</TotalTime>
  <Words>576</Words>
  <Application>Microsoft Office PowerPoint</Application>
  <PresentationFormat>Экран (4:3)</PresentationFormat>
  <Paragraphs>265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Dexp</dc:creator>
  <cp:lastModifiedBy>Пользователь</cp:lastModifiedBy>
  <cp:revision>80</cp:revision>
  <dcterms:created xsi:type="dcterms:W3CDTF">2020-04-21T13:13:35Z</dcterms:created>
  <dcterms:modified xsi:type="dcterms:W3CDTF">2022-09-15T14:30:05Z</dcterms:modified>
</cp:coreProperties>
</file>